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189" r:id="rId1"/>
  </p:sldMasterIdLst>
  <p:notesMasterIdLst>
    <p:notesMasterId r:id="rId29"/>
  </p:notesMasterIdLst>
  <p:sldIdLst>
    <p:sldId id="256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7" r:id="rId14"/>
    <p:sldId id="298" r:id="rId15"/>
    <p:sldId id="299" r:id="rId16"/>
    <p:sldId id="300" r:id="rId17"/>
    <p:sldId id="301" r:id="rId18"/>
    <p:sldId id="259" r:id="rId19"/>
    <p:sldId id="303" r:id="rId20"/>
    <p:sldId id="307" r:id="rId21"/>
    <p:sldId id="310" r:id="rId22"/>
    <p:sldId id="311" r:id="rId23"/>
    <p:sldId id="304" r:id="rId24"/>
    <p:sldId id="283" r:id="rId25"/>
    <p:sldId id="305" r:id="rId26"/>
    <p:sldId id="309" r:id="rId27"/>
    <p:sldId id="266" r:id="rId28"/>
  </p:sldIdLst>
  <p:sldSz cx="12192000" cy="6858000"/>
  <p:notesSz cx="6858000" cy="9144000"/>
  <p:embeddedFontLst>
    <p:embeddedFont>
      <p:font typeface="Century Gothic" panose="020B0502020202020204" pitchFamily="34" charset="0"/>
      <p:regular r:id="rId30"/>
      <p:bold r:id="rId31"/>
      <p:italic r:id="rId32"/>
      <p:boldItalic r:id="rId33"/>
    </p:embeddedFont>
    <p:embeddedFont>
      <p:font typeface="Garamond" panose="02020404030301010803" pitchFamily="18" charset="0"/>
      <p:regular r:id="rId34"/>
      <p:bold r:id="rId35"/>
      <p:italic r:id="rId36"/>
      <p:boldItalic r:id="rId37"/>
    </p:embeddedFont>
    <p:embeddedFont>
      <p:font typeface="Libre Baskerville" panose="02000000000000000000" pitchFamily="2" charset="0"/>
      <p:regular r:id="rId38"/>
      <p:bold r:id="rId39"/>
      <p:italic r:id="rId40"/>
    </p:embeddedFont>
    <p:embeddedFont>
      <p:font typeface="Montserrat SemiBold" panose="020F050202020403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00"/>
    <p:restoredTop sz="94704"/>
  </p:normalViewPr>
  <p:slideViewPr>
    <p:cSldViewPr snapToGrid="0">
      <p:cViewPr varScale="1">
        <p:scale>
          <a:sx n="120" d="100"/>
          <a:sy n="120" d="100"/>
        </p:scale>
        <p:origin x="10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s-MX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764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8" name="Google Shape;20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MX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MX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2772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27206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45862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63220" y="1964531"/>
            <a:ext cx="1146556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400"/>
              <a:buFont typeface="Montserrat SemiBold"/>
              <a:buNone/>
              <a:defRPr sz="4400" b="0" i="0" u="none" strike="noStrike" cap="none">
                <a:solidFill>
                  <a:srgbClr val="6E152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363220" y="3429001"/>
            <a:ext cx="11465560" cy="1137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C945A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C945A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91996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5496560" y="996581"/>
            <a:ext cx="572008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400"/>
              <a:buFont typeface="Montserrat SemiBold"/>
              <a:buNone/>
              <a:defRPr sz="4400" b="1" i="0" u="none" strike="noStrike" cap="none">
                <a:solidFill>
                  <a:srgbClr val="6E152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2739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81000" y="562928"/>
            <a:ext cx="114249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000"/>
              <a:buFont typeface="Montserrat SemiBold"/>
              <a:buNone/>
              <a:defRPr sz="4000" b="0" i="0" u="none" strike="noStrike" cap="none">
                <a:solidFill>
                  <a:srgbClr val="6E152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381002" y="2072640"/>
            <a:ext cx="5532119" cy="4104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0404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6233160" y="2072640"/>
            <a:ext cx="5572760" cy="4104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0404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834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1088397" y="3148034"/>
            <a:ext cx="10126721" cy="561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E152E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6E152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0129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43501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56692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826654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81725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882411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819851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MX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67828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3676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6121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0" r:id="rId1"/>
    <p:sldLayoutId id="2147484191" r:id="rId2"/>
    <p:sldLayoutId id="2147484192" r:id="rId3"/>
    <p:sldLayoutId id="2147484193" r:id="rId4"/>
    <p:sldLayoutId id="2147484194" r:id="rId5"/>
    <p:sldLayoutId id="2147484195" r:id="rId6"/>
    <p:sldLayoutId id="2147484196" r:id="rId7"/>
    <p:sldLayoutId id="2147484197" r:id="rId8"/>
    <p:sldLayoutId id="2147484198" r:id="rId9"/>
    <p:sldLayoutId id="2147484199" r:id="rId10"/>
    <p:sldLayoutId id="2147484200" r:id="rId11"/>
    <p:sldLayoutId id="2147484201" r:id="rId12"/>
    <p:sldLayoutId id="2147484202" r:id="rId13"/>
    <p:sldLayoutId id="2147484203" r:id="rId14"/>
    <p:sldLayoutId id="2147484204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7.jpg"/><Relationship Id="rId4" Type="http://schemas.openxmlformats.org/officeDocument/2006/relationships/image" Target="../media/image18.pn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4.png"/><Relationship Id="rId7" Type="http://schemas.openxmlformats.org/officeDocument/2006/relationships/image" Target="../media/image7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2.jpg"/><Relationship Id="rId5" Type="http://schemas.openxmlformats.org/officeDocument/2006/relationships/image" Target="../media/image31.png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jp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63220" y="2462381"/>
            <a:ext cx="1146556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400"/>
              <a:buFont typeface="Montserrat SemiBold"/>
              <a:buNone/>
            </a:pPr>
            <a:r>
              <a:rPr lang="en-US" dirty="0" err="1"/>
              <a:t>Imágenes</a:t>
            </a:r>
            <a:r>
              <a:rPr lang="en-US" dirty="0"/>
              <a:t> </a:t>
            </a:r>
            <a:r>
              <a:rPr lang="en-US" dirty="0" err="1"/>
              <a:t>Digitales</a:t>
            </a:r>
            <a:endParaRPr dirty="0"/>
          </a:p>
        </p:txBody>
      </p:sp>
      <p:sp>
        <p:nvSpPr>
          <p:cNvPr id="106" name="Google Shape;106;p16"/>
          <p:cNvSpPr txBox="1"/>
          <p:nvPr/>
        </p:nvSpPr>
        <p:spPr>
          <a:xfrm>
            <a:off x="363220" y="3518693"/>
            <a:ext cx="11465560" cy="1137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C945A"/>
              </a:buClr>
              <a:buSzPts val="2400"/>
              <a:buFont typeface="Arial"/>
              <a:buNone/>
            </a:pPr>
            <a:r>
              <a:rPr lang="es-MX" sz="2400" b="0" i="0" u="none" strike="noStrike" cap="none" dirty="0">
                <a:solidFill>
                  <a:srgbClr val="BC945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Dr. Miguel Ángel Álvarez Carmona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C945A"/>
              </a:buClr>
              <a:buSzPts val="2400"/>
              <a:buFont typeface="Arial"/>
              <a:buNone/>
            </a:pPr>
            <a:r>
              <a:rPr lang="es-MX" sz="2400" b="0" i="0" u="none" strike="noStrike" cap="none" dirty="0">
                <a:solidFill>
                  <a:srgbClr val="BC945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Dr. Ángel Ramón Aranda Campos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503C70C-F979-6584-EDD5-6B6A444EA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595" y="5317955"/>
            <a:ext cx="5612130" cy="10521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58BE4-F0CF-FFEE-9B3F-CB60B8E3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13CEED-3555-3D01-761D-7EE326AFF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64" y="2106129"/>
            <a:ext cx="7772400" cy="3673157"/>
          </a:xfrm>
          <a:prstGeom prst="rect">
            <a:avLst/>
          </a:prstGeom>
        </p:spPr>
      </p:pic>
      <p:pic>
        <p:nvPicPr>
          <p:cNvPr id="8" name="Google Shape;139;p19">
            <a:extLst>
              <a:ext uri="{FF2B5EF4-FFF2-40B4-BE49-F238E27FC236}">
                <a16:creationId xmlns:a16="http://schemas.microsoft.com/office/drawing/2014/main" id="{CAD57047-A32F-7EA5-F581-04B59EC8C72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7C79CA5-6F2E-2FC6-5BEF-ACD29C5FE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C7151FC0-1E99-225D-5989-19FF91C36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673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408-FF50-39E6-EEBD-FFF5DCDEC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D65C2-7870-5FB8-308C-27E5E644B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05088" y="988956"/>
            <a:ext cx="5532119" cy="598096"/>
          </a:xfrm>
        </p:spPr>
        <p:txBody>
          <a:bodyPr/>
          <a:lstStyle/>
          <a:p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efectos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11C55A-08D9-8321-86FF-31C6D4614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63" y="1572603"/>
            <a:ext cx="6511248" cy="19645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586A61-D5FE-79C9-6A30-183519C3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546" y="1065554"/>
            <a:ext cx="3183162" cy="25672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F8A1D8-9F46-5EE4-7659-F7690D365DA4}"/>
              </a:ext>
            </a:extLst>
          </p:cNvPr>
          <p:cNvSpPr txBox="1"/>
          <p:nvPr/>
        </p:nvSpPr>
        <p:spPr>
          <a:xfrm>
            <a:off x="490534" y="4636083"/>
            <a:ext cx="36860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 err="1"/>
              <a:t>Aberración</a:t>
            </a:r>
            <a:r>
              <a:rPr lang="en-US" dirty="0"/>
              <a:t> de </a:t>
            </a:r>
            <a:r>
              <a:rPr lang="en-US" dirty="0" err="1"/>
              <a:t>distorsión</a:t>
            </a:r>
            <a:endParaRPr lang="en-US" dirty="0"/>
          </a:p>
          <a:p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aberraciones</a:t>
            </a:r>
            <a:r>
              <a:rPr lang="en-US" dirty="0"/>
              <a:t>: coma, </a:t>
            </a:r>
            <a:r>
              <a:rPr lang="en-US" dirty="0" err="1"/>
              <a:t>astigmatismo</a:t>
            </a:r>
            <a:r>
              <a:rPr lang="en-US" dirty="0"/>
              <a:t>, </a:t>
            </a:r>
          </a:p>
          <a:p>
            <a:r>
              <a:rPr lang="en-US" dirty="0" err="1"/>
              <a:t>curvatura</a:t>
            </a:r>
            <a:r>
              <a:rPr lang="en-US" dirty="0"/>
              <a:t> del campo.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C53DFF-AE59-E3A1-80C8-200F3048C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356734"/>
            <a:ext cx="3528757" cy="12159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E1C957-8BE6-4DD6-B935-991C735C6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9757" y="3454349"/>
            <a:ext cx="5006546" cy="16688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834DBA-6975-9BD4-558E-579365F54D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5969" y="5120251"/>
            <a:ext cx="3041600" cy="1520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66C6E3-BA66-3ED7-F7A3-8F3ACE11B0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0391" y="3867024"/>
            <a:ext cx="3031868" cy="15381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154529-A76F-14A7-AE55-C893C08499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5947" y="5125734"/>
            <a:ext cx="2060757" cy="15381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4AE8DB-316B-D874-7376-627B7E05ED4B}"/>
              </a:ext>
            </a:extLst>
          </p:cNvPr>
          <p:cNvSpPr txBox="1"/>
          <p:nvPr/>
        </p:nvSpPr>
        <p:spPr>
          <a:xfrm>
            <a:off x="9599824" y="3604041"/>
            <a:ext cx="14975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efecto</a:t>
            </a:r>
            <a:r>
              <a:rPr lang="en-US" dirty="0"/>
              <a:t> </a:t>
            </a:r>
            <a:r>
              <a:rPr lang="en-US" dirty="0" err="1"/>
              <a:t>viñeteado</a:t>
            </a:r>
            <a:endParaRPr lang="en-US" dirty="0"/>
          </a:p>
        </p:txBody>
      </p:sp>
      <p:pic>
        <p:nvPicPr>
          <p:cNvPr id="15" name="Google Shape;139;p19">
            <a:extLst>
              <a:ext uri="{FF2B5EF4-FFF2-40B4-BE49-F238E27FC236}">
                <a16:creationId xmlns:a16="http://schemas.microsoft.com/office/drawing/2014/main" id="{530D60DE-21B3-DC08-8FAE-0B4AE114E3C1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FB0C9ECF-BF57-7E6E-454F-13F5E773E0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67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B3B39-6BE3-D7BB-B4C1-55D4907B8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0A15DC21-8E83-CA5B-CF8D-20DAD4E9E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B4230F13-C76F-EE89-0895-FF6D0CF0A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451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183B3-14EB-CB51-FD46-E9B5E6448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7ACB4-FE45-C0F2-2E51-83E6626B2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2072640"/>
            <a:ext cx="11424918" cy="41043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 </a:t>
            </a:r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computadora</a:t>
            </a:r>
            <a:r>
              <a:rPr lang="en-US" dirty="0"/>
              <a:t> es la </a:t>
            </a:r>
            <a:r>
              <a:rPr lang="en-US" dirty="0" err="1"/>
              <a:t>transformación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fija</a:t>
            </a:r>
            <a:r>
              <a:rPr lang="en-US" dirty="0"/>
              <a:t> o de video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decisión</a:t>
            </a:r>
            <a:r>
              <a:rPr lang="en-US" dirty="0"/>
              <a:t> o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nueva</a:t>
            </a:r>
            <a:r>
              <a:rPr lang="en-US" dirty="0"/>
              <a:t> </a:t>
            </a:r>
            <a:r>
              <a:rPr lang="en-US" dirty="0" err="1"/>
              <a:t>representación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Todas</a:t>
            </a:r>
            <a:r>
              <a:rPr lang="en-US" dirty="0"/>
              <a:t>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transformaciones</a:t>
            </a:r>
            <a:r>
              <a:rPr lang="en-US" dirty="0"/>
              <a:t> se </a:t>
            </a:r>
            <a:r>
              <a:rPr lang="en-US" dirty="0" err="1"/>
              <a:t>realizan</a:t>
            </a:r>
            <a:r>
              <a:rPr lang="en-US" dirty="0"/>
              <a:t> para </a:t>
            </a:r>
            <a:r>
              <a:rPr lang="en-US" dirty="0" err="1"/>
              <a:t>lograr</a:t>
            </a:r>
            <a:r>
              <a:rPr lang="en-US" dirty="0"/>
              <a:t> </a:t>
            </a:r>
            <a:r>
              <a:rPr lang="en-US" dirty="0" err="1"/>
              <a:t>algún</a:t>
            </a:r>
            <a:r>
              <a:rPr lang="en-US" dirty="0"/>
              <a:t> </a:t>
            </a:r>
            <a:r>
              <a:rPr lang="en-US" dirty="0" err="1"/>
              <a:t>objetivo</a:t>
            </a:r>
            <a:r>
              <a:rPr lang="en-US" dirty="0"/>
              <a:t> particular.</a:t>
            </a:r>
          </a:p>
          <a:p>
            <a:endParaRPr lang="en-US" dirty="0"/>
          </a:p>
          <a:p>
            <a:r>
              <a:rPr lang="en-US" dirty="0"/>
              <a:t>Los </a:t>
            </a:r>
            <a:r>
              <a:rPr lang="en-US" dirty="0" err="1"/>
              <a:t>datos</a:t>
            </a:r>
            <a:r>
              <a:rPr lang="en-US" dirty="0"/>
              <a:t> de entrada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incluir</a:t>
            </a:r>
            <a:r>
              <a:rPr lang="en-US" dirty="0"/>
              <a:t> </a:t>
            </a:r>
            <a:r>
              <a:rPr lang="en-US" dirty="0" err="1"/>
              <a:t>alguna</a:t>
            </a:r>
            <a:r>
              <a:rPr lang="en-US" dirty="0"/>
              <a:t> </a:t>
            </a:r>
            <a:r>
              <a:rPr lang="en-US" dirty="0" err="1"/>
              <a:t>información</a:t>
            </a:r>
            <a:r>
              <a:rPr lang="en-US" dirty="0"/>
              <a:t> contextual </a:t>
            </a:r>
            <a:r>
              <a:rPr lang="en-US" dirty="0" err="1"/>
              <a:t>como</a:t>
            </a:r>
            <a:r>
              <a:rPr lang="en-US" dirty="0"/>
              <a:t>:</a:t>
            </a:r>
          </a:p>
          <a:p>
            <a:r>
              <a:rPr lang="en-US" dirty="0"/>
              <a:t>“la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montada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 </a:t>
            </a:r>
            <a:r>
              <a:rPr lang="en-US" dirty="0" err="1"/>
              <a:t>coche</a:t>
            </a:r>
            <a:r>
              <a:rPr lang="en-US" dirty="0"/>
              <a:t>” o</a:t>
            </a:r>
          </a:p>
          <a:p>
            <a:r>
              <a:rPr lang="en-US" dirty="0"/>
              <a:t>"El </a:t>
            </a:r>
            <a:r>
              <a:rPr lang="en-US" dirty="0" err="1"/>
              <a:t>telémetro</a:t>
            </a:r>
            <a:r>
              <a:rPr lang="en-US" dirty="0"/>
              <a:t> </a:t>
            </a:r>
            <a:r>
              <a:rPr lang="en-US" dirty="0" err="1"/>
              <a:t>láser</a:t>
            </a:r>
            <a:r>
              <a:rPr lang="en-US" dirty="0"/>
              <a:t> indica que un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1 metro de </a:t>
            </a:r>
            <a:r>
              <a:rPr lang="en-US" dirty="0" err="1"/>
              <a:t>distancia</a:t>
            </a:r>
            <a:r>
              <a:rPr lang="en-US" dirty="0"/>
              <a:t>".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8C82230-9A45-D8A1-F46E-2C9FA1383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EC97C372-FE7C-3736-2472-5229B6A83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080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937A-E895-105B-129C-278117641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74B8A-6ADB-66D0-17E6-3CD6BEE51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2072640"/>
            <a:ext cx="11424918" cy="4104323"/>
          </a:xfrm>
        </p:spPr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decisión</a:t>
            </a:r>
            <a:r>
              <a:rPr lang="en-US" dirty="0"/>
              <a:t> </a:t>
            </a:r>
            <a:r>
              <a:rPr lang="en-US" dirty="0" err="1"/>
              <a:t>podría</a:t>
            </a:r>
            <a:r>
              <a:rPr lang="en-US" dirty="0"/>
              <a:t> ser "hay </a:t>
            </a:r>
            <a:r>
              <a:rPr lang="en-US" dirty="0" err="1"/>
              <a:t>una</a:t>
            </a:r>
            <a:r>
              <a:rPr lang="en-US" dirty="0"/>
              <a:t> persona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escena</a:t>
            </a:r>
            <a:r>
              <a:rPr lang="en-US" dirty="0"/>
              <a:t>" o "hay 14 </a:t>
            </a:r>
            <a:r>
              <a:rPr lang="en-US" dirty="0" err="1"/>
              <a:t>células</a:t>
            </a:r>
            <a:r>
              <a:rPr lang="en-US" dirty="0"/>
              <a:t> </a:t>
            </a:r>
            <a:r>
              <a:rPr lang="en-US" dirty="0" err="1"/>
              <a:t>tumorales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diapositiva</a:t>
            </a:r>
            <a:r>
              <a:rPr lang="en-US" dirty="0"/>
              <a:t>".</a:t>
            </a:r>
          </a:p>
          <a:p>
            <a:endParaRPr lang="en-US" dirty="0"/>
          </a:p>
          <a:p>
            <a:r>
              <a:rPr lang="en-US" dirty="0"/>
              <a:t>Una </a:t>
            </a:r>
            <a:r>
              <a:rPr lang="en-US" dirty="0" err="1"/>
              <a:t>nueva</a:t>
            </a:r>
            <a:r>
              <a:rPr lang="en-US" dirty="0"/>
              <a:t> </a:t>
            </a:r>
            <a:r>
              <a:rPr lang="en-US" dirty="0" err="1"/>
              <a:t>representación</a:t>
            </a:r>
            <a:r>
              <a:rPr lang="en-US" dirty="0"/>
              <a:t> </a:t>
            </a:r>
            <a:r>
              <a:rPr lang="en-US" dirty="0" err="1"/>
              <a:t>podría</a:t>
            </a:r>
            <a:r>
              <a:rPr lang="en-US" dirty="0"/>
              <a:t> </a:t>
            </a:r>
            <a:r>
              <a:rPr lang="en-US" dirty="0" err="1"/>
              <a:t>significar</a:t>
            </a:r>
            <a:r>
              <a:rPr lang="en-US" dirty="0"/>
              <a:t> </a:t>
            </a:r>
            <a:r>
              <a:rPr lang="en-US" dirty="0" err="1"/>
              <a:t>convertir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imagen </a:t>
            </a:r>
            <a:r>
              <a:rPr lang="en-US" dirty="0" err="1"/>
              <a:t>en</a:t>
            </a:r>
            <a:r>
              <a:rPr lang="en-US" dirty="0"/>
              <a:t> color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imagen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escala</a:t>
            </a:r>
            <a:r>
              <a:rPr lang="en-US" dirty="0"/>
              <a:t> de </a:t>
            </a:r>
            <a:r>
              <a:rPr lang="en-US" dirty="0" err="1"/>
              <a:t>grises</a:t>
            </a:r>
            <a:r>
              <a:rPr lang="en-US" dirty="0"/>
              <a:t> o </a:t>
            </a:r>
            <a:r>
              <a:rPr lang="en-US" dirty="0" err="1"/>
              <a:t>eliminar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movimiento</a:t>
            </a:r>
            <a:r>
              <a:rPr lang="en-US" dirty="0"/>
              <a:t> de la </a:t>
            </a:r>
            <a:r>
              <a:rPr lang="en-US" dirty="0" err="1"/>
              <a:t>cámara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secuencia</a:t>
            </a:r>
            <a:r>
              <a:rPr lang="en-US" dirty="0"/>
              <a:t> de </a:t>
            </a:r>
            <a:r>
              <a:rPr lang="en-US" dirty="0" err="1"/>
              <a:t>imágenes</a:t>
            </a:r>
            <a:r>
              <a:rPr lang="en-US" dirty="0"/>
              <a:t>.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33F2ED02-C6DC-3E48-0341-A5D1C486F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95617655-6CE5-B852-E3C7-71B9B1485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385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9B5AA-8E47-D687-437E-979FB4CAC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0047B-AECF-5100-79B3-1000BF1A3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0343" y="2602513"/>
            <a:ext cx="7304901" cy="826487"/>
          </a:xfrm>
        </p:spPr>
        <p:txBody>
          <a:bodyPr/>
          <a:lstStyle/>
          <a:p>
            <a:r>
              <a:rPr lang="en-US" dirty="0"/>
              <a:t>Imagen digital</a:t>
            </a:r>
          </a:p>
        </p:txBody>
      </p:sp>
      <p:pic>
        <p:nvPicPr>
          <p:cNvPr id="5" name="Picture 1" descr="page30image17886176">
            <a:extLst>
              <a:ext uri="{FF2B5EF4-FFF2-40B4-BE49-F238E27FC236}">
                <a16:creationId xmlns:a16="http://schemas.microsoft.com/office/drawing/2014/main" id="{4F84FFE8-4640-8F36-D4DA-33754A099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893" y="1894669"/>
            <a:ext cx="5941409" cy="378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DB20AA2-1EC2-A9BF-EB56-11FDD9AEB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6" name="Picture 2" descr="Universidad de Guanajuato">
            <a:extLst>
              <a:ext uri="{FF2B5EF4-FFF2-40B4-BE49-F238E27FC236}">
                <a16:creationId xmlns:a16="http://schemas.microsoft.com/office/drawing/2014/main" id="{BDE42445-CC6D-E942-7E55-138245BA9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7593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5C3D-BFD2-D6F4-9135-F2F824689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</p:txBody>
      </p:sp>
      <p:pic>
        <p:nvPicPr>
          <p:cNvPr id="5" name="Picture 1" descr="page30image17890336">
            <a:extLst>
              <a:ext uri="{FF2B5EF4-FFF2-40B4-BE49-F238E27FC236}">
                <a16:creationId xmlns:a16="http://schemas.microsoft.com/office/drawing/2014/main" id="{4D5063D6-4B55-9113-CAF1-1D1A3A850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703" y="1583717"/>
            <a:ext cx="4515048" cy="471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2926B40-609E-EDE0-945C-E8F13EEDA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EFAD42A4-D181-B42D-58A5-1B8FF2692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692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4BFE2-84E7-C59C-C6BA-C16D17DF4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Visión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0D962-D43D-3140-48FD-976EE2CE4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3" y="2072640"/>
            <a:ext cx="4166284" cy="4104323"/>
          </a:xfrm>
        </p:spPr>
        <p:txBody>
          <a:bodyPr/>
          <a:lstStyle/>
          <a:p>
            <a:r>
              <a:rPr lang="en-US" dirty="0" err="1"/>
              <a:t>Filtrado</a:t>
            </a:r>
            <a:r>
              <a:rPr lang="en-US" dirty="0"/>
              <a:t> de </a:t>
            </a:r>
            <a:r>
              <a:rPr lang="en-US" dirty="0" err="1"/>
              <a:t>imágenes</a:t>
            </a:r>
            <a:endParaRPr lang="en-US" dirty="0"/>
          </a:p>
          <a:p>
            <a:r>
              <a:rPr lang="en-US" dirty="0" err="1"/>
              <a:t>Coincidencia</a:t>
            </a:r>
            <a:r>
              <a:rPr lang="en-US" dirty="0"/>
              <a:t> </a:t>
            </a:r>
            <a:r>
              <a:rPr lang="en-US" dirty="0" err="1"/>
              <a:t>estéreo</a:t>
            </a:r>
            <a:endParaRPr lang="en-US" dirty="0"/>
          </a:p>
          <a:p>
            <a:r>
              <a:rPr lang="en-US" dirty="0" err="1"/>
              <a:t>Morfología</a:t>
            </a:r>
            <a:endParaRPr lang="en-US" dirty="0"/>
          </a:p>
          <a:p>
            <a:r>
              <a:rPr lang="en-US" dirty="0"/>
              <a:t>HOG</a:t>
            </a:r>
          </a:p>
          <a:p>
            <a:r>
              <a:rPr lang="en-US" dirty="0" err="1"/>
              <a:t>Segmentación</a:t>
            </a:r>
            <a:endParaRPr lang="en-US" dirty="0"/>
          </a:p>
          <a:p>
            <a:r>
              <a:rPr lang="en-US" dirty="0"/>
              <a:t>Etc.</a:t>
            </a:r>
          </a:p>
          <a:p>
            <a:r>
              <a:rPr lang="en-US" dirty="0"/>
              <a:t>*GENERAR IMAGENES</a:t>
            </a:r>
          </a:p>
        </p:txBody>
      </p:sp>
      <p:pic>
        <p:nvPicPr>
          <p:cNvPr id="5" name="Imagen 7">
            <a:extLst>
              <a:ext uri="{FF2B5EF4-FFF2-40B4-BE49-F238E27FC236}">
                <a16:creationId xmlns:a16="http://schemas.microsoft.com/office/drawing/2014/main" id="{AE7294D9-8248-42C8-DB4B-A49AA4E5032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92771" y="692069"/>
            <a:ext cx="2688299" cy="3528392"/>
          </a:xfrm>
          <a:prstGeom prst="rect">
            <a:avLst/>
          </a:prstGeom>
        </p:spPr>
      </p:pic>
      <p:pic>
        <p:nvPicPr>
          <p:cNvPr id="6" name="Imagen 8">
            <a:extLst>
              <a:ext uri="{FF2B5EF4-FFF2-40B4-BE49-F238E27FC236}">
                <a16:creationId xmlns:a16="http://schemas.microsoft.com/office/drawing/2014/main" id="{521169FE-176A-3CC6-9B74-1B1E07DA99C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37203" y="2456265"/>
            <a:ext cx="3168353" cy="2664296"/>
          </a:xfrm>
          <a:prstGeom prst="rect">
            <a:avLst/>
          </a:prstGeom>
        </p:spPr>
      </p:pic>
      <p:pic>
        <p:nvPicPr>
          <p:cNvPr id="7" name="Imagen 9">
            <a:extLst>
              <a:ext uri="{FF2B5EF4-FFF2-40B4-BE49-F238E27FC236}">
                <a16:creationId xmlns:a16="http://schemas.microsoft.com/office/drawing/2014/main" id="{D96A8AE8-27AB-4D59-3B56-01C7653BF6CC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87775" y="3788413"/>
            <a:ext cx="3070112" cy="288032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AAEAFEA-7D5E-CA9C-7938-537A8696DE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8" name="Picture 2" descr="Universidad de Guanajuato">
            <a:extLst>
              <a:ext uri="{FF2B5EF4-FFF2-40B4-BE49-F238E27FC236}">
                <a16:creationId xmlns:a16="http://schemas.microsoft.com/office/drawing/2014/main" id="{A2C152AA-6A50-7E02-3425-34B519082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209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5496560" y="1281158"/>
            <a:ext cx="5720080" cy="2066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400"/>
              <a:buFont typeface="Montserrat SemiBold"/>
              <a:buNone/>
            </a:pPr>
            <a:r>
              <a:rPr lang="es-MX" dirty="0"/>
              <a:t>Procesamiento de una Imagen</a:t>
            </a:r>
            <a:endParaRPr dirty="0"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8E179B34-529B-228D-F8DF-033F2A3489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3" name="Picture 2" descr="Universidad de Guanajuato">
            <a:extLst>
              <a:ext uri="{FF2B5EF4-FFF2-40B4-BE49-F238E27FC236}">
                <a16:creationId xmlns:a16="http://schemas.microsoft.com/office/drawing/2014/main" id="{A9AF6692-7691-31B5-DDE9-C83C4A6AF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D2C76-75CF-D8F9-F2F4-3F5A5AD70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Filtrado</a:t>
            </a:r>
            <a:r>
              <a:rPr lang="en-US" dirty="0"/>
              <a:t> de </a:t>
            </a:r>
            <a:r>
              <a:rPr lang="en-US" dirty="0" err="1"/>
              <a:t>imagenes</a:t>
            </a:r>
            <a:br>
              <a:rPr lang="en-US" dirty="0"/>
            </a:br>
            <a:endParaRPr lang="en-US" dirty="0"/>
          </a:p>
        </p:txBody>
      </p:sp>
      <p:sp>
        <p:nvSpPr>
          <p:cNvPr id="6" name="Google Shape;986;p8">
            <a:extLst>
              <a:ext uri="{FF2B5EF4-FFF2-40B4-BE49-F238E27FC236}">
                <a16:creationId xmlns:a16="http://schemas.microsoft.com/office/drawing/2014/main" id="{658D505D-C6A6-9F75-5668-A2D121E384DC}"/>
              </a:ext>
            </a:extLst>
          </p:cNvPr>
          <p:cNvSpPr txBox="1">
            <a:spLocks/>
          </p:cNvSpPr>
          <p:nvPr/>
        </p:nvSpPr>
        <p:spPr>
          <a:xfrm>
            <a:off x="2570205" y="1596081"/>
            <a:ext cx="77724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0404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74320" indent="-274320">
              <a:spcBef>
                <a:spcPts val="0"/>
              </a:spcBef>
              <a:buSzPts val="2210"/>
              <a:buFont typeface="Arial"/>
              <a:buChar char="⚫"/>
            </a:pPr>
            <a:r>
              <a:rPr lang="en-US" dirty="0"/>
              <a:t>Una Ventana de 3x3:</a:t>
            </a:r>
          </a:p>
        </p:txBody>
      </p:sp>
      <p:grpSp>
        <p:nvGrpSpPr>
          <p:cNvPr id="7" name="Google Shape;987;p8">
            <a:extLst>
              <a:ext uri="{FF2B5EF4-FFF2-40B4-BE49-F238E27FC236}">
                <a16:creationId xmlns:a16="http://schemas.microsoft.com/office/drawing/2014/main" id="{34182398-D041-20D5-6856-B34D5FD74300}"/>
              </a:ext>
            </a:extLst>
          </p:cNvPr>
          <p:cNvGrpSpPr/>
          <p:nvPr/>
        </p:nvGrpSpPr>
        <p:grpSpPr>
          <a:xfrm>
            <a:off x="1907325" y="2281137"/>
            <a:ext cx="3024336" cy="2592288"/>
            <a:chOff x="4139952" y="3861048"/>
            <a:chExt cx="3024336" cy="2592288"/>
          </a:xfrm>
        </p:grpSpPr>
        <p:sp>
          <p:nvSpPr>
            <p:cNvPr id="8" name="Google Shape;988;p8">
              <a:extLst>
                <a:ext uri="{FF2B5EF4-FFF2-40B4-BE49-F238E27FC236}">
                  <a16:creationId xmlns:a16="http://schemas.microsoft.com/office/drawing/2014/main" id="{B850E69C-D620-1019-FCD1-D737E10FF6CD}"/>
                </a:ext>
              </a:extLst>
            </p:cNvPr>
            <p:cNvSpPr/>
            <p:nvPr/>
          </p:nvSpPr>
          <p:spPr>
            <a:xfrm>
              <a:off x="4139952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9" name="Google Shape;989;p8">
              <a:extLst>
                <a:ext uri="{FF2B5EF4-FFF2-40B4-BE49-F238E27FC236}">
                  <a16:creationId xmlns:a16="http://schemas.microsoft.com/office/drawing/2014/main" id="{1FA417D0-D5B6-BFAA-56D5-D388B855C1B9}"/>
                </a:ext>
              </a:extLst>
            </p:cNvPr>
            <p:cNvSpPr/>
            <p:nvPr/>
          </p:nvSpPr>
          <p:spPr>
            <a:xfrm>
              <a:off x="4644008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0" name="Google Shape;990;p8">
              <a:extLst>
                <a:ext uri="{FF2B5EF4-FFF2-40B4-BE49-F238E27FC236}">
                  <a16:creationId xmlns:a16="http://schemas.microsoft.com/office/drawing/2014/main" id="{225458BD-26BA-1AA3-6649-44D62C903018}"/>
                </a:ext>
              </a:extLst>
            </p:cNvPr>
            <p:cNvSpPr/>
            <p:nvPr/>
          </p:nvSpPr>
          <p:spPr>
            <a:xfrm>
              <a:off x="4139952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1" name="Google Shape;991;p8">
              <a:extLst>
                <a:ext uri="{FF2B5EF4-FFF2-40B4-BE49-F238E27FC236}">
                  <a16:creationId xmlns:a16="http://schemas.microsoft.com/office/drawing/2014/main" id="{90EB485C-C6AA-989B-1BB4-D9B1457F7D16}"/>
                </a:ext>
              </a:extLst>
            </p:cNvPr>
            <p:cNvSpPr/>
            <p:nvPr/>
          </p:nvSpPr>
          <p:spPr>
            <a:xfrm>
              <a:off x="4644008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2" name="Google Shape;992;p8">
              <a:extLst>
                <a:ext uri="{FF2B5EF4-FFF2-40B4-BE49-F238E27FC236}">
                  <a16:creationId xmlns:a16="http://schemas.microsoft.com/office/drawing/2014/main" id="{013E4D8D-C2DF-156F-C834-9A1832053AE2}"/>
                </a:ext>
              </a:extLst>
            </p:cNvPr>
            <p:cNvSpPr/>
            <p:nvPr/>
          </p:nvSpPr>
          <p:spPr>
            <a:xfrm>
              <a:off x="5148064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3" name="Google Shape;993;p8">
              <a:extLst>
                <a:ext uri="{FF2B5EF4-FFF2-40B4-BE49-F238E27FC236}">
                  <a16:creationId xmlns:a16="http://schemas.microsoft.com/office/drawing/2014/main" id="{F6DF336B-1D62-C93A-829D-2553FE3D7670}"/>
                </a:ext>
              </a:extLst>
            </p:cNvPr>
            <p:cNvSpPr/>
            <p:nvPr/>
          </p:nvSpPr>
          <p:spPr>
            <a:xfrm>
              <a:off x="5652120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" name="Google Shape;994;p8">
              <a:extLst>
                <a:ext uri="{FF2B5EF4-FFF2-40B4-BE49-F238E27FC236}">
                  <a16:creationId xmlns:a16="http://schemas.microsoft.com/office/drawing/2014/main" id="{B76FE5AC-0696-C208-7C4E-A59163E68444}"/>
                </a:ext>
              </a:extLst>
            </p:cNvPr>
            <p:cNvSpPr/>
            <p:nvPr/>
          </p:nvSpPr>
          <p:spPr>
            <a:xfrm>
              <a:off x="5148064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" name="Google Shape;995;p8">
              <a:extLst>
                <a:ext uri="{FF2B5EF4-FFF2-40B4-BE49-F238E27FC236}">
                  <a16:creationId xmlns:a16="http://schemas.microsoft.com/office/drawing/2014/main" id="{C5BD9323-F1FD-D074-3050-9923907C98E4}"/>
                </a:ext>
              </a:extLst>
            </p:cNvPr>
            <p:cNvSpPr/>
            <p:nvPr/>
          </p:nvSpPr>
          <p:spPr>
            <a:xfrm>
              <a:off x="5652120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6" name="Google Shape;996;p8">
              <a:extLst>
                <a:ext uri="{FF2B5EF4-FFF2-40B4-BE49-F238E27FC236}">
                  <a16:creationId xmlns:a16="http://schemas.microsoft.com/office/drawing/2014/main" id="{32A1BCF0-2F51-FF44-0841-4CB022B67415}"/>
                </a:ext>
              </a:extLst>
            </p:cNvPr>
            <p:cNvSpPr/>
            <p:nvPr/>
          </p:nvSpPr>
          <p:spPr>
            <a:xfrm>
              <a:off x="4139952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7" name="Google Shape;997;p8">
              <a:extLst>
                <a:ext uri="{FF2B5EF4-FFF2-40B4-BE49-F238E27FC236}">
                  <a16:creationId xmlns:a16="http://schemas.microsoft.com/office/drawing/2014/main" id="{C5DAFA8F-5C48-AFD4-1275-45F6B3AC87DC}"/>
                </a:ext>
              </a:extLst>
            </p:cNvPr>
            <p:cNvSpPr/>
            <p:nvPr/>
          </p:nvSpPr>
          <p:spPr>
            <a:xfrm>
              <a:off x="4644008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" name="Google Shape;998;p8">
              <a:extLst>
                <a:ext uri="{FF2B5EF4-FFF2-40B4-BE49-F238E27FC236}">
                  <a16:creationId xmlns:a16="http://schemas.microsoft.com/office/drawing/2014/main" id="{874ABABD-4564-9731-AAC0-36DF0E567D79}"/>
                </a:ext>
              </a:extLst>
            </p:cNvPr>
            <p:cNvSpPr/>
            <p:nvPr/>
          </p:nvSpPr>
          <p:spPr>
            <a:xfrm>
              <a:off x="4139952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" name="Google Shape;999;p8">
              <a:extLst>
                <a:ext uri="{FF2B5EF4-FFF2-40B4-BE49-F238E27FC236}">
                  <a16:creationId xmlns:a16="http://schemas.microsoft.com/office/drawing/2014/main" id="{0711CC1A-E96F-C844-245D-AEDE9AB90320}"/>
                </a:ext>
              </a:extLst>
            </p:cNvPr>
            <p:cNvSpPr/>
            <p:nvPr/>
          </p:nvSpPr>
          <p:spPr>
            <a:xfrm>
              <a:off x="4644008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" name="Google Shape;1000;p8">
              <a:extLst>
                <a:ext uri="{FF2B5EF4-FFF2-40B4-BE49-F238E27FC236}">
                  <a16:creationId xmlns:a16="http://schemas.microsoft.com/office/drawing/2014/main" id="{27AF4366-6FB7-89D7-286D-56CBCFE97871}"/>
                </a:ext>
              </a:extLst>
            </p:cNvPr>
            <p:cNvSpPr/>
            <p:nvPr/>
          </p:nvSpPr>
          <p:spPr>
            <a:xfrm>
              <a:off x="5148064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1" name="Google Shape;1001;p8">
              <a:extLst>
                <a:ext uri="{FF2B5EF4-FFF2-40B4-BE49-F238E27FC236}">
                  <a16:creationId xmlns:a16="http://schemas.microsoft.com/office/drawing/2014/main" id="{8BC47EA1-0214-CF3C-27FC-BA8738DD12AF}"/>
                </a:ext>
              </a:extLst>
            </p:cNvPr>
            <p:cNvSpPr/>
            <p:nvPr/>
          </p:nvSpPr>
          <p:spPr>
            <a:xfrm>
              <a:off x="5652120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" name="Google Shape;1002;p8">
              <a:extLst>
                <a:ext uri="{FF2B5EF4-FFF2-40B4-BE49-F238E27FC236}">
                  <a16:creationId xmlns:a16="http://schemas.microsoft.com/office/drawing/2014/main" id="{00CBC6FB-34A2-76DB-64DB-0D1948F12BF7}"/>
                </a:ext>
              </a:extLst>
            </p:cNvPr>
            <p:cNvSpPr/>
            <p:nvPr/>
          </p:nvSpPr>
          <p:spPr>
            <a:xfrm>
              <a:off x="5148064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3" name="Google Shape;1003;p8">
              <a:extLst>
                <a:ext uri="{FF2B5EF4-FFF2-40B4-BE49-F238E27FC236}">
                  <a16:creationId xmlns:a16="http://schemas.microsoft.com/office/drawing/2014/main" id="{F3389D8E-EAA6-4033-0BED-BE53BB73A440}"/>
                </a:ext>
              </a:extLst>
            </p:cNvPr>
            <p:cNvSpPr/>
            <p:nvPr/>
          </p:nvSpPr>
          <p:spPr>
            <a:xfrm>
              <a:off x="5652120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" name="Google Shape;1004;p8">
              <a:extLst>
                <a:ext uri="{FF2B5EF4-FFF2-40B4-BE49-F238E27FC236}">
                  <a16:creationId xmlns:a16="http://schemas.microsoft.com/office/drawing/2014/main" id="{A5196014-A833-7965-8117-B11430A68689}"/>
                </a:ext>
              </a:extLst>
            </p:cNvPr>
            <p:cNvSpPr/>
            <p:nvPr/>
          </p:nvSpPr>
          <p:spPr>
            <a:xfrm>
              <a:off x="6156176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5" name="Google Shape;1005;p8">
              <a:extLst>
                <a:ext uri="{FF2B5EF4-FFF2-40B4-BE49-F238E27FC236}">
                  <a16:creationId xmlns:a16="http://schemas.microsoft.com/office/drawing/2014/main" id="{495182C1-1FB1-366F-2F99-5D099E9A913F}"/>
                </a:ext>
              </a:extLst>
            </p:cNvPr>
            <p:cNvSpPr/>
            <p:nvPr/>
          </p:nvSpPr>
          <p:spPr>
            <a:xfrm>
              <a:off x="6660232" y="386104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6" name="Google Shape;1006;p8">
              <a:extLst>
                <a:ext uri="{FF2B5EF4-FFF2-40B4-BE49-F238E27FC236}">
                  <a16:creationId xmlns:a16="http://schemas.microsoft.com/office/drawing/2014/main" id="{0C9119FC-C46D-5E4D-69A9-19CAC881FFF7}"/>
                </a:ext>
              </a:extLst>
            </p:cNvPr>
            <p:cNvSpPr/>
            <p:nvPr/>
          </p:nvSpPr>
          <p:spPr>
            <a:xfrm>
              <a:off x="6156176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7" name="Google Shape;1007;p8">
              <a:extLst>
                <a:ext uri="{FF2B5EF4-FFF2-40B4-BE49-F238E27FC236}">
                  <a16:creationId xmlns:a16="http://schemas.microsoft.com/office/drawing/2014/main" id="{A7C1B20D-70EB-B765-DA8E-E8ACA597E769}"/>
                </a:ext>
              </a:extLst>
            </p:cNvPr>
            <p:cNvSpPr/>
            <p:nvPr/>
          </p:nvSpPr>
          <p:spPr>
            <a:xfrm>
              <a:off x="6660232" y="4293096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" name="Google Shape;1008;p8">
              <a:extLst>
                <a:ext uri="{FF2B5EF4-FFF2-40B4-BE49-F238E27FC236}">
                  <a16:creationId xmlns:a16="http://schemas.microsoft.com/office/drawing/2014/main" id="{A8771C6E-EF7D-E1ED-E906-B9A997D044C2}"/>
                </a:ext>
              </a:extLst>
            </p:cNvPr>
            <p:cNvSpPr/>
            <p:nvPr/>
          </p:nvSpPr>
          <p:spPr>
            <a:xfrm>
              <a:off x="6156176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9" name="Google Shape;1009;p8">
              <a:extLst>
                <a:ext uri="{FF2B5EF4-FFF2-40B4-BE49-F238E27FC236}">
                  <a16:creationId xmlns:a16="http://schemas.microsoft.com/office/drawing/2014/main" id="{12C35522-EFC2-B9D0-521F-27DAA393A0F6}"/>
                </a:ext>
              </a:extLst>
            </p:cNvPr>
            <p:cNvSpPr/>
            <p:nvPr/>
          </p:nvSpPr>
          <p:spPr>
            <a:xfrm>
              <a:off x="6660232" y="4725144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" name="Google Shape;1010;p8">
              <a:extLst>
                <a:ext uri="{FF2B5EF4-FFF2-40B4-BE49-F238E27FC236}">
                  <a16:creationId xmlns:a16="http://schemas.microsoft.com/office/drawing/2014/main" id="{DDB9DE26-5E9D-7A5A-80F5-5B5C86F1F2B3}"/>
                </a:ext>
              </a:extLst>
            </p:cNvPr>
            <p:cNvSpPr/>
            <p:nvPr/>
          </p:nvSpPr>
          <p:spPr>
            <a:xfrm>
              <a:off x="6156176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1" name="Google Shape;1011;p8">
              <a:extLst>
                <a:ext uri="{FF2B5EF4-FFF2-40B4-BE49-F238E27FC236}">
                  <a16:creationId xmlns:a16="http://schemas.microsoft.com/office/drawing/2014/main" id="{751F1AE7-BC8A-51F4-1D0D-7EEA1F24B35F}"/>
                </a:ext>
              </a:extLst>
            </p:cNvPr>
            <p:cNvSpPr/>
            <p:nvPr/>
          </p:nvSpPr>
          <p:spPr>
            <a:xfrm>
              <a:off x="6660232" y="5157192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" name="Google Shape;1012;p8">
              <a:extLst>
                <a:ext uri="{FF2B5EF4-FFF2-40B4-BE49-F238E27FC236}">
                  <a16:creationId xmlns:a16="http://schemas.microsoft.com/office/drawing/2014/main" id="{1D7EC0CD-0B40-18BC-D8AE-BA20606FBC84}"/>
                </a:ext>
              </a:extLst>
            </p:cNvPr>
            <p:cNvSpPr/>
            <p:nvPr/>
          </p:nvSpPr>
          <p:spPr>
            <a:xfrm>
              <a:off x="4139952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3" name="Google Shape;1013;p8">
              <a:extLst>
                <a:ext uri="{FF2B5EF4-FFF2-40B4-BE49-F238E27FC236}">
                  <a16:creationId xmlns:a16="http://schemas.microsoft.com/office/drawing/2014/main" id="{93D106E7-E4A2-280B-1024-5648A5F17D24}"/>
                </a:ext>
              </a:extLst>
            </p:cNvPr>
            <p:cNvSpPr/>
            <p:nvPr/>
          </p:nvSpPr>
          <p:spPr>
            <a:xfrm>
              <a:off x="4644008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" name="Google Shape;1014;p8">
              <a:extLst>
                <a:ext uri="{FF2B5EF4-FFF2-40B4-BE49-F238E27FC236}">
                  <a16:creationId xmlns:a16="http://schemas.microsoft.com/office/drawing/2014/main" id="{DB086D2E-3772-1380-DC17-19AC676E7369}"/>
                </a:ext>
              </a:extLst>
            </p:cNvPr>
            <p:cNvSpPr/>
            <p:nvPr/>
          </p:nvSpPr>
          <p:spPr>
            <a:xfrm>
              <a:off x="4139952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5" name="Google Shape;1015;p8">
              <a:extLst>
                <a:ext uri="{FF2B5EF4-FFF2-40B4-BE49-F238E27FC236}">
                  <a16:creationId xmlns:a16="http://schemas.microsoft.com/office/drawing/2014/main" id="{0D56DB07-296F-CC47-9456-D099BF712E9C}"/>
                </a:ext>
              </a:extLst>
            </p:cNvPr>
            <p:cNvSpPr/>
            <p:nvPr/>
          </p:nvSpPr>
          <p:spPr>
            <a:xfrm>
              <a:off x="4644008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6" name="Google Shape;1016;p8">
              <a:extLst>
                <a:ext uri="{FF2B5EF4-FFF2-40B4-BE49-F238E27FC236}">
                  <a16:creationId xmlns:a16="http://schemas.microsoft.com/office/drawing/2014/main" id="{65548E36-0767-E808-BC5E-094DCB4C4BA3}"/>
                </a:ext>
              </a:extLst>
            </p:cNvPr>
            <p:cNvSpPr/>
            <p:nvPr/>
          </p:nvSpPr>
          <p:spPr>
            <a:xfrm>
              <a:off x="5148064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7" name="Google Shape;1017;p8">
              <a:extLst>
                <a:ext uri="{FF2B5EF4-FFF2-40B4-BE49-F238E27FC236}">
                  <a16:creationId xmlns:a16="http://schemas.microsoft.com/office/drawing/2014/main" id="{575FC5E4-DA5B-58E0-A406-E80CD0A409B6}"/>
                </a:ext>
              </a:extLst>
            </p:cNvPr>
            <p:cNvSpPr/>
            <p:nvPr/>
          </p:nvSpPr>
          <p:spPr>
            <a:xfrm>
              <a:off x="5652120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8" name="Google Shape;1018;p8">
              <a:extLst>
                <a:ext uri="{FF2B5EF4-FFF2-40B4-BE49-F238E27FC236}">
                  <a16:creationId xmlns:a16="http://schemas.microsoft.com/office/drawing/2014/main" id="{93152389-20FD-591C-3866-F5AD11131392}"/>
                </a:ext>
              </a:extLst>
            </p:cNvPr>
            <p:cNvSpPr/>
            <p:nvPr/>
          </p:nvSpPr>
          <p:spPr>
            <a:xfrm>
              <a:off x="5148064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" name="Google Shape;1019;p8">
              <a:extLst>
                <a:ext uri="{FF2B5EF4-FFF2-40B4-BE49-F238E27FC236}">
                  <a16:creationId xmlns:a16="http://schemas.microsoft.com/office/drawing/2014/main" id="{95EC18EB-1B4D-AA19-8347-537ED1FBA44E}"/>
                </a:ext>
              </a:extLst>
            </p:cNvPr>
            <p:cNvSpPr/>
            <p:nvPr/>
          </p:nvSpPr>
          <p:spPr>
            <a:xfrm>
              <a:off x="5652120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0" name="Google Shape;1020;p8">
              <a:extLst>
                <a:ext uri="{FF2B5EF4-FFF2-40B4-BE49-F238E27FC236}">
                  <a16:creationId xmlns:a16="http://schemas.microsoft.com/office/drawing/2014/main" id="{133C05FB-6E45-D507-4527-0FC28E080BF0}"/>
                </a:ext>
              </a:extLst>
            </p:cNvPr>
            <p:cNvSpPr/>
            <p:nvPr/>
          </p:nvSpPr>
          <p:spPr>
            <a:xfrm>
              <a:off x="6156176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" name="Google Shape;1021;p8">
              <a:extLst>
                <a:ext uri="{FF2B5EF4-FFF2-40B4-BE49-F238E27FC236}">
                  <a16:creationId xmlns:a16="http://schemas.microsoft.com/office/drawing/2014/main" id="{C765D309-75D4-73A2-2447-7C76C80FB8FA}"/>
                </a:ext>
              </a:extLst>
            </p:cNvPr>
            <p:cNvSpPr/>
            <p:nvPr/>
          </p:nvSpPr>
          <p:spPr>
            <a:xfrm>
              <a:off x="6660232" y="5589240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2" name="Google Shape;1022;p8">
              <a:extLst>
                <a:ext uri="{FF2B5EF4-FFF2-40B4-BE49-F238E27FC236}">
                  <a16:creationId xmlns:a16="http://schemas.microsoft.com/office/drawing/2014/main" id="{4CCFCB87-E697-C951-8B82-4723A1ED7E1D}"/>
                </a:ext>
              </a:extLst>
            </p:cNvPr>
            <p:cNvSpPr/>
            <p:nvPr/>
          </p:nvSpPr>
          <p:spPr>
            <a:xfrm>
              <a:off x="6156176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" name="Google Shape;1023;p8">
              <a:extLst>
                <a:ext uri="{FF2B5EF4-FFF2-40B4-BE49-F238E27FC236}">
                  <a16:creationId xmlns:a16="http://schemas.microsoft.com/office/drawing/2014/main" id="{51FA9A07-1303-CE73-B4A1-5823856BF1D8}"/>
                </a:ext>
              </a:extLst>
            </p:cNvPr>
            <p:cNvSpPr/>
            <p:nvPr/>
          </p:nvSpPr>
          <p:spPr>
            <a:xfrm>
              <a:off x="6660232" y="6021288"/>
              <a:ext cx="504056" cy="432048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4" name="Google Shape;1024;p8">
            <a:extLst>
              <a:ext uri="{FF2B5EF4-FFF2-40B4-BE49-F238E27FC236}">
                <a16:creationId xmlns:a16="http://schemas.microsoft.com/office/drawing/2014/main" id="{9351350D-FA2B-D3C6-4890-817FE2438155}"/>
              </a:ext>
            </a:extLst>
          </p:cNvPr>
          <p:cNvGrpSpPr/>
          <p:nvPr/>
        </p:nvGrpSpPr>
        <p:grpSpPr>
          <a:xfrm>
            <a:off x="5291701" y="2857201"/>
            <a:ext cx="1512168" cy="1296144"/>
            <a:chOff x="4427984" y="1988840"/>
            <a:chExt cx="1512168" cy="1296144"/>
          </a:xfrm>
        </p:grpSpPr>
        <p:sp>
          <p:nvSpPr>
            <p:cNvPr id="45" name="Google Shape;1025;p8">
              <a:extLst>
                <a:ext uri="{FF2B5EF4-FFF2-40B4-BE49-F238E27FC236}">
                  <a16:creationId xmlns:a16="http://schemas.microsoft.com/office/drawing/2014/main" id="{35D941E3-9D54-83E1-1BCA-52747A5047BF}"/>
                </a:ext>
              </a:extLst>
            </p:cNvPr>
            <p:cNvSpPr/>
            <p:nvPr/>
          </p:nvSpPr>
          <p:spPr>
            <a:xfrm>
              <a:off x="4427984" y="1988840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" name="Google Shape;1026;p8">
              <a:extLst>
                <a:ext uri="{FF2B5EF4-FFF2-40B4-BE49-F238E27FC236}">
                  <a16:creationId xmlns:a16="http://schemas.microsoft.com/office/drawing/2014/main" id="{2B70C378-657C-AA3D-F6C4-6C9A07213D83}"/>
                </a:ext>
              </a:extLst>
            </p:cNvPr>
            <p:cNvSpPr/>
            <p:nvPr/>
          </p:nvSpPr>
          <p:spPr>
            <a:xfrm>
              <a:off x="4932040" y="1988840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" name="Google Shape;1027;p8">
              <a:extLst>
                <a:ext uri="{FF2B5EF4-FFF2-40B4-BE49-F238E27FC236}">
                  <a16:creationId xmlns:a16="http://schemas.microsoft.com/office/drawing/2014/main" id="{FD5DE3BC-DA73-AB33-8167-D5547CF412AF}"/>
                </a:ext>
              </a:extLst>
            </p:cNvPr>
            <p:cNvSpPr/>
            <p:nvPr/>
          </p:nvSpPr>
          <p:spPr>
            <a:xfrm>
              <a:off x="4427984" y="2420888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8" name="Google Shape;1028;p8">
              <a:extLst>
                <a:ext uri="{FF2B5EF4-FFF2-40B4-BE49-F238E27FC236}">
                  <a16:creationId xmlns:a16="http://schemas.microsoft.com/office/drawing/2014/main" id="{6A02B467-7289-A3A5-6FC9-F7612DD64743}"/>
                </a:ext>
              </a:extLst>
            </p:cNvPr>
            <p:cNvSpPr/>
            <p:nvPr/>
          </p:nvSpPr>
          <p:spPr>
            <a:xfrm>
              <a:off x="4932040" y="2420888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9" name="Google Shape;1029;p8">
              <a:extLst>
                <a:ext uri="{FF2B5EF4-FFF2-40B4-BE49-F238E27FC236}">
                  <a16:creationId xmlns:a16="http://schemas.microsoft.com/office/drawing/2014/main" id="{9CA3ACF6-95AC-77EB-A2BD-48873F2AF986}"/>
                </a:ext>
              </a:extLst>
            </p:cNvPr>
            <p:cNvSpPr/>
            <p:nvPr/>
          </p:nvSpPr>
          <p:spPr>
            <a:xfrm>
              <a:off x="5436096" y="1988840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0" name="Google Shape;1030;p8">
              <a:extLst>
                <a:ext uri="{FF2B5EF4-FFF2-40B4-BE49-F238E27FC236}">
                  <a16:creationId xmlns:a16="http://schemas.microsoft.com/office/drawing/2014/main" id="{29806031-36FE-2BA2-A16D-B9A9F787C455}"/>
                </a:ext>
              </a:extLst>
            </p:cNvPr>
            <p:cNvSpPr/>
            <p:nvPr/>
          </p:nvSpPr>
          <p:spPr>
            <a:xfrm>
              <a:off x="5436096" y="2420888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1" name="Google Shape;1031;p8">
              <a:extLst>
                <a:ext uri="{FF2B5EF4-FFF2-40B4-BE49-F238E27FC236}">
                  <a16:creationId xmlns:a16="http://schemas.microsoft.com/office/drawing/2014/main" id="{A1489160-A892-DA82-4DAB-7A7734EC7DF2}"/>
                </a:ext>
              </a:extLst>
            </p:cNvPr>
            <p:cNvSpPr/>
            <p:nvPr/>
          </p:nvSpPr>
          <p:spPr>
            <a:xfrm>
              <a:off x="4427984" y="2852936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2" name="Google Shape;1032;p8">
              <a:extLst>
                <a:ext uri="{FF2B5EF4-FFF2-40B4-BE49-F238E27FC236}">
                  <a16:creationId xmlns:a16="http://schemas.microsoft.com/office/drawing/2014/main" id="{CC8BAF99-DD7D-01D2-D254-189428D4B937}"/>
                </a:ext>
              </a:extLst>
            </p:cNvPr>
            <p:cNvSpPr/>
            <p:nvPr/>
          </p:nvSpPr>
          <p:spPr>
            <a:xfrm>
              <a:off x="4932040" y="2852936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3" name="Google Shape;1033;p8">
              <a:extLst>
                <a:ext uri="{FF2B5EF4-FFF2-40B4-BE49-F238E27FC236}">
                  <a16:creationId xmlns:a16="http://schemas.microsoft.com/office/drawing/2014/main" id="{43EF2B18-CA15-386C-F17F-2F052D543A1A}"/>
                </a:ext>
              </a:extLst>
            </p:cNvPr>
            <p:cNvSpPr/>
            <p:nvPr/>
          </p:nvSpPr>
          <p:spPr>
            <a:xfrm>
              <a:off x="5436096" y="2852936"/>
              <a:ext cx="504056" cy="432048"/>
            </a:xfrm>
            <a:prstGeom prst="rect">
              <a:avLst/>
            </a:prstGeom>
            <a:solidFill>
              <a:srgbClr val="0070C0"/>
            </a:solidFill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54" name="Google Shape;1034;p8">
            <a:extLst>
              <a:ext uri="{FF2B5EF4-FFF2-40B4-BE49-F238E27FC236}">
                <a16:creationId xmlns:a16="http://schemas.microsoft.com/office/drawing/2014/main" id="{56EA62FE-14FD-8273-6B3D-1056E47DD8F2}"/>
              </a:ext>
            </a:extLst>
          </p:cNvPr>
          <p:cNvSpPr txBox="1"/>
          <p:nvPr/>
        </p:nvSpPr>
        <p:spPr>
          <a:xfrm>
            <a:off x="4931661" y="3217241"/>
            <a:ext cx="50405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*</a:t>
            </a:r>
            <a:endParaRPr/>
          </a:p>
        </p:txBody>
      </p:sp>
      <p:sp>
        <p:nvSpPr>
          <p:cNvPr id="55" name="Google Shape;1035;p8">
            <a:extLst>
              <a:ext uri="{FF2B5EF4-FFF2-40B4-BE49-F238E27FC236}">
                <a16:creationId xmlns:a16="http://schemas.microsoft.com/office/drawing/2014/main" id="{657A456C-62C9-8320-888E-8A75A2D74E37}"/>
              </a:ext>
            </a:extLst>
          </p:cNvPr>
          <p:cNvSpPr txBox="1"/>
          <p:nvPr/>
        </p:nvSpPr>
        <p:spPr>
          <a:xfrm>
            <a:off x="6947885" y="3217241"/>
            <a:ext cx="50405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=</a:t>
            </a:r>
            <a:endParaRPr/>
          </a:p>
        </p:txBody>
      </p:sp>
      <p:grpSp>
        <p:nvGrpSpPr>
          <p:cNvPr id="56" name="Google Shape;1036;p8">
            <a:extLst>
              <a:ext uri="{FF2B5EF4-FFF2-40B4-BE49-F238E27FC236}">
                <a16:creationId xmlns:a16="http://schemas.microsoft.com/office/drawing/2014/main" id="{90F79CC6-9905-65AC-ADAF-7C8614886150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5868144" y="2132856"/>
            <a:chExt cx="3024336" cy="2592288"/>
          </a:xfrm>
        </p:grpSpPr>
        <p:grpSp>
          <p:nvGrpSpPr>
            <p:cNvPr id="57" name="Google Shape;1037;p8">
              <a:extLst>
                <a:ext uri="{FF2B5EF4-FFF2-40B4-BE49-F238E27FC236}">
                  <a16:creationId xmlns:a16="http://schemas.microsoft.com/office/drawing/2014/main" id="{9934E264-C59D-5B34-0A2F-08482EE0F9A0}"/>
                </a:ext>
              </a:extLst>
            </p:cNvPr>
            <p:cNvGrpSpPr/>
            <p:nvPr/>
          </p:nvGrpSpPr>
          <p:grpSpPr>
            <a:xfrm>
              <a:off x="5868144" y="2132856"/>
              <a:ext cx="3024336" cy="2592288"/>
              <a:chOff x="4139952" y="3861048"/>
              <a:chExt cx="3024336" cy="2592288"/>
            </a:xfrm>
          </p:grpSpPr>
          <p:sp>
            <p:nvSpPr>
              <p:cNvPr id="68" name="Google Shape;1038;p8">
                <a:extLst>
                  <a:ext uri="{FF2B5EF4-FFF2-40B4-BE49-F238E27FC236}">
                    <a16:creationId xmlns:a16="http://schemas.microsoft.com/office/drawing/2014/main" id="{2DFFA9AA-3821-46AB-8751-0E46CCC5B09C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" name="Google Shape;1039;p8">
                <a:extLst>
                  <a:ext uri="{FF2B5EF4-FFF2-40B4-BE49-F238E27FC236}">
                    <a16:creationId xmlns:a16="http://schemas.microsoft.com/office/drawing/2014/main" id="{63E81BF3-1987-5EDC-4E77-FCA2F9DD14EA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" name="Google Shape;1040;p8">
                <a:extLst>
                  <a:ext uri="{FF2B5EF4-FFF2-40B4-BE49-F238E27FC236}">
                    <a16:creationId xmlns:a16="http://schemas.microsoft.com/office/drawing/2014/main" id="{4217AE82-6809-35F7-CEE3-0D93565D1A79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" name="Google Shape;1041;p8">
                <a:extLst>
                  <a:ext uri="{FF2B5EF4-FFF2-40B4-BE49-F238E27FC236}">
                    <a16:creationId xmlns:a16="http://schemas.microsoft.com/office/drawing/2014/main" id="{824ADA67-D76C-2EA3-EF52-800B01C4E70F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" name="Google Shape;1042;p8">
                <a:extLst>
                  <a:ext uri="{FF2B5EF4-FFF2-40B4-BE49-F238E27FC236}">
                    <a16:creationId xmlns:a16="http://schemas.microsoft.com/office/drawing/2014/main" id="{788E9DA4-2E21-56E5-3E09-6B672D840D73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" name="Google Shape;1043;p8">
                <a:extLst>
                  <a:ext uri="{FF2B5EF4-FFF2-40B4-BE49-F238E27FC236}">
                    <a16:creationId xmlns:a16="http://schemas.microsoft.com/office/drawing/2014/main" id="{A7938379-2E32-CAA6-C21D-E8BA5066387E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" name="Google Shape;1044;p8">
                <a:extLst>
                  <a:ext uri="{FF2B5EF4-FFF2-40B4-BE49-F238E27FC236}">
                    <a16:creationId xmlns:a16="http://schemas.microsoft.com/office/drawing/2014/main" id="{E012F105-944D-0C49-4A07-336EBB91A3C7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" name="Google Shape;1045;p8">
                <a:extLst>
                  <a:ext uri="{FF2B5EF4-FFF2-40B4-BE49-F238E27FC236}">
                    <a16:creationId xmlns:a16="http://schemas.microsoft.com/office/drawing/2014/main" id="{51D61E9B-2F85-12DA-DCE6-07733B324305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" name="Google Shape;1046;p8">
                <a:extLst>
                  <a:ext uri="{FF2B5EF4-FFF2-40B4-BE49-F238E27FC236}">
                    <a16:creationId xmlns:a16="http://schemas.microsoft.com/office/drawing/2014/main" id="{2443D62F-D78C-4F05-0608-2D867B71D278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" name="Google Shape;1047;p8">
                <a:extLst>
                  <a:ext uri="{FF2B5EF4-FFF2-40B4-BE49-F238E27FC236}">
                    <a16:creationId xmlns:a16="http://schemas.microsoft.com/office/drawing/2014/main" id="{6E30A357-FE0B-5F9A-A7AF-83E227FF74F8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" name="Google Shape;1048;p8">
                <a:extLst>
                  <a:ext uri="{FF2B5EF4-FFF2-40B4-BE49-F238E27FC236}">
                    <a16:creationId xmlns:a16="http://schemas.microsoft.com/office/drawing/2014/main" id="{B6EEFAAD-3442-9390-510B-FDAD741A344F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" name="Google Shape;1049;p8">
                <a:extLst>
                  <a:ext uri="{FF2B5EF4-FFF2-40B4-BE49-F238E27FC236}">
                    <a16:creationId xmlns:a16="http://schemas.microsoft.com/office/drawing/2014/main" id="{08D16F6F-7FD1-7A2A-7483-7C4254A6DAFD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" name="Google Shape;1050;p8">
                <a:extLst>
                  <a:ext uri="{FF2B5EF4-FFF2-40B4-BE49-F238E27FC236}">
                    <a16:creationId xmlns:a16="http://schemas.microsoft.com/office/drawing/2014/main" id="{F37737F1-9E17-AE68-919D-27498190206D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" name="Google Shape;1051;p8">
                <a:extLst>
                  <a:ext uri="{FF2B5EF4-FFF2-40B4-BE49-F238E27FC236}">
                    <a16:creationId xmlns:a16="http://schemas.microsoft.com/office/drawing/2014/main" id="{53C77BAD-7B97-88C4-0F1E-DC24E987A4EC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2" name="Google Shape;1052;p8">
                <a:extLst>
                  <a:ext uri="{FF2B5EF4-FFF2-40B4-BE49-F238E27FC236}">
                    <a16:creationId xmlns:a16="http://schemas.microsoft.com/office/drawing/2014/main" id="{151EA84F-697B-426C-3DA9-4ACE321397EA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3" name="Google Shape;1053;p8">
                <a:extLst>
                  <a:ext uri="{FF2B5EF4-FFF2-40B4-BE49-F238E27FC236}">
                    <a16:creationId xmlns:a16="http://schemas.microsoft.com/office/drawing/2014/main" id="{80227299-5815-A76A-FC24-B407D5351587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4" name="Google Shape;1054;p8">
                <a:extLst>
                  <a:ext uri="{FF2B5EF4-FFF2-40B4-BE49-F238E27FC236}">
                    <a16:creationId xmlns:a16="http://schemas.microsoft.com/office/drawing/2014/main" id="{7954C83B-8397-7935-9067-EA1E951FC51D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5" name="Google Shape;1055;p8">
                <a:extLst>
                  <a:ext uri="{FF2B5EF4-FFF2-40B4-BE49-F238E27FC236}">
                    <a16:creationId xmlns:a16="http://schemas.microsoft.com/office/drawing/2014/main" id="{80621462-C47D-71CA-A010-B3F33D49141F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6" name="Google Shape;1056;p8">
                <a:extLst>
                  <a:ext uri="{FF2B5EF4-FFF2-40B4-BE49-F238E27FC236}">
                    <a16:creationId xmlns:a16="http://schemas.microsoft.com/office/drawing/2014/main" id="{2491632B-DDC6-19C3-4B6F-29080BEA8807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7" name="Google Shape;1057;p8">
                <a:extLst>
                  <a:ext uri="{FF2B5EF4-FFF2-40B4-BE49-F238E27FC236}">
                    <a16:creationId xmlns:a16="http://schemas.microsoft.com/office/drawing/2014/main" id="{CF1CA869-0D41-53D1-445D-D6F94502D9FB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8" name="Google Shape;1058;p8">
                <a:extLst>
                  <a:ext uri="{FF2B5EF4-FFF2-40B4-BE49-F238E27FC236}">
                    <a16:creationId xmlns:a16="http://schemas.microsoft.com/office/drawing/2014/main" id="{96070CB4-3B45-72DF-9F8D-A561CF03F13C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9" name="Google Shape;1059;p8">
                <a:extLst>
                  <a:ext uri="{FF2B5EF4-FFF2-40B4-BE49-F238E27FC236}">
                    <a16:creationId xmlns:a16="http://schemas.microsoft.com/office/drawing/2014/main" id="{05130884-EB21-1191-1D6E-41D138FFF9F5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0" name="Google Shape;1060;p8">
                <a:extLst>
                  <a:ext uri="{FF2B5EF4-FFF2-40B4-BE49-F238E27FC236}">
                    <a16:creationId xmlns:a16="http://schemas.microsoft.com/office/drawing/2014/main" id="{703936DD-A9C1-919B-5FF3-0D5A9C3D0289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1" name="Google Shape;1061;p8">
                <a:extLst>
                  <a:ext uri="{FF2B5EF4-FFF2-40B4-BE49-F238E27FC236}">
                    <a16:creationId xmlns:a16="http://schemas.microsoft.com/office/drawing/2014/main" id="{74505B5F-C4EA-E6E0-8A20-C2A22540812D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2" name="Google Shape;1062;p8">
                <a:extLst>
                  <a:ext uri="{FF2B5EF4-FFF2-40B4-BE49-F238E27FC236}">
                    <a16:creationId xmlns:a16="http://schemas.microsoft.com/office/drawing/2014/main" id="{882E5392-A3E8-D067-C8E8-4DCE15A8126A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3" name="Google Shape;1063;p8">
                <a:extLst>
                  <a:ext uri="{FF2B5EF4-FFF2-40B4-BE49-F238E27FC236}">
                    <a16:creationId xmlns:a16="http://schemas.microsoft.com/office/drawing/2014/main" id="{02517F5E-ADA2-A3D2-3542-FB580834B49B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4" name="Google Shape;1064;p8">
                <a:extLst>
                  <a:ext uri="{FF2B5EF4-FFF2-40B4-BE49-F238E27FC236}">
                    <a16:creationId xmlns:a16="http://schemas.microsoft.com/office/drawing/2014/main" id="{E392D0A0-4E86-6FE2-0240-501DF797816E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5" name="Google Shape;1065;p8">
                <a:extLst>
                  <a:ext uri="{FF2B5EF4-FFF2-40B4-BE49-F238E27FC236}">
                    <a16:creationId xmlns:a16="http://schemas.microsoft.com/office/drawing/2014/main" id="{154E4F00-E16C-2DD9-BA19-78DB8B105354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6" name="Google Shape;1066;p8">
                <a:extLst>
                  <a:ext uri="{FF2B5EF4-FFF2-40B4-BE49-F238E27FC236}">
                    <a16:creationId xmlns:a16="http://schemas.microsoft.com/office/drawing/2014/main" id="{45BEA41D-4022-39E9-6A61-E44CDB1B9989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7" name="Google Shape;1067;p8">
                <a:extLst>
                  <a:ext uri="{FF2B5EF4-FFF2-40B4-BE49-F238E27FC236}">
                    <a16:creationId xmlns:a16="http://schemas.microsoft.com/office/drawing/2014/main" id="{ABF35FA8-DAA3-EE98-F670-2B980D4EC055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8" name="Google Shape;1068;p8">
                <a:extLst>
                  <a:ext uri="{FF2B5EF4-FFF2-40B4-BE49-F238E27FC236}">
                    <a16:creationId xmlns:a16="http://schemas.microsoft.com/office/drawing/2014/main" id="{C4A83CB7-52F6-02B2-CAF0-5B2656C69541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99" name="Google Shape;1069;p8">
                <a:extLst>
                  <a:ext uri="{FF2B5EF4-FFF2-40B4-BE49-F238E27FC236}">
                    <a16:creationId xmlns:a16="http://schemas.microsoft.com/office/drawing/2014/main" id="{6A6AFF1A-94D4-A268-5733-BF413768CC34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0" name="Google Shape;1070;p8">
                <a:extLst>
                  <a:ext uri="{FF2B5EF4-FFF2-40B4-BE49-F238E27FC236}">
                    <a16:creationId xmlns:a16="http://schemas.microsoft.com/office/drawing/2014/main" id="{0615D27B-3A72-0597-3083-7A981FBC358C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1" name="Google Shape;1071;p8">
                <a:extLst>
                  <a:ext uri="{FF2B5EF4-FFF2-40B4-BE49-F238E27FC236}">
                    <a16:creationId xmlns:a16="http://schemas.microsoft.com/office/drawing/2014/main" id="{970803FE-2A9D-8FA0-C1F4-911E29FA0353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2" name="Google Shape;1072;p8">
                <a:extLst>
                  <a:ext uri="{FF2B5EF4-FFF2-40B4-BE49-F238E27FC236}">
                    <a16:creationId xmlns:a16="http://schemas.microsoft.com/office/drawing/2014/main" id="{1EC21A62-55E5-595E-D607-6E3976593F5C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3" name="Google Shape;1073;p8">
                <a:extLst>
                  <a:ext uri="{FF2B5EF4-FFF2-40B4-BE49-F238E27FC236}">
                    <a16:creationId xmlns:a16="http://schemas.microsoft.com/office/drawing/2014/main" id="{DEDF22A8-BC78-4514-DD42-1763F0936D85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58" name="Google Shape;1074;p8">
              <a:extLst>
                <a:ext uri="{FF2B5EF4-FFF2-40B4-BE49-F238E27FC236}">
                  <a16:creationId xmlns:a16="http://schemas.microsoft.com/office/drawing/2014/main" id="{9E57C8F8-B7A2-4D8B-DAAF-30501723EED4}"/>
                </a:ext>
              </a:extLst>
            </p:cNvPr>
            <p:cNvGrpSpPr/>
            <p:nvPr/>
          </p:nvGrpSpPr>
          <p:grpSpPr>
            <a:xfrm>
              <a:off x="5868144" y="2132856"/>
              <a:ext cx="1512168" cy="1296144"/>
              <a:chOff x="4427984" y="1988840"/>
              <a:chExt cx="1512168" cy="1296144"/>
            </a:xfrm>
          </p:grpSpPr>
          <p:sp>
            <p:nvSpPr>
              <p:cNvPr id="59" name="Google Shape;1075;p8">
                <a:extLst>
                  <a:ext uri="{FF2B5EF4-FFF2-40B4-BE49-F238E27FC236}">
                    <a16:creationId xmlns:a16="http://schemas.microsoft.com/office/drawing/2014/main" id="{A99CA9F0-7ECB-A2A1-824D-5D6F559AE95C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" name="Google Shape;1076;p8">
                <a:extLst>
                  <a:ext uri="{FF2B5EF4-FFF2-40B4-BE49-F238E27FC236}">
                    <a16:creationId xmlns:a16="http://schemas.microsoft.com/office/drawing/2014/main" id="{A4386E4D-25FF-41E2-35DA-BE84AF0CAC50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" name="Google Shape;1077;p8">
                <a:extLst>
                  <a:ext uri="{FF2B5EF4-FFF2-40B4-BE49-F238E27FC236}">
                    <a16:creationId xmlns:a16="http://schemas.microsoft.com/office/drawing/2014/main" id="{9A0A9F9D-5705-C08E-CD1A-2EA72BE0C057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" name="Google Shape;1078;p8">
                <a:extLst>
                  <a:ext uri="{FF2B5EF4-FFF2-40B4-BE49-F238E27FC236}">
                    <a16:creationId xmlns:a16="http://schemas.microsoft.com/office/drawing/2014/main" id="{17AEA01B-3644-8566-55E9-FABCEF8D9901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" name="Google Shape;1079;p8">
                <a:extLst>
                  <a:ext uri="{FF2B5EF4-FFF2-40B4-BE49-F238E27FC236}">
                    <a16:creationId xmlns:a16="http://schemas.microsoft.com/office/drawing/2014/main" id="{BA5DB067-BC7A-3347-5A10-95C9FFC40B91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" name="Google Shape;1080;p8">
                <a:extLst>
                  <a:ext uri="{FF2B5EF4-FFF2-40B4-BE49-F238E27FC236}">
                    <a16:creationId xmlns:a16="http://schemas.microsoft.com/office/drawing/2014/main" id="{B748E657-989E-6587-16C9-BC30914CFA74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" name="Google Shape;1081;p8">
                <a:extLst>
                  <a:ext uri="{FF2B5EF4-FFF2-40B4-BE49-F238E27FC236}">
                    <a16:creationId xmlns:a16="http://schemas.microsoft.com/office/drawing/2014/main" id="{72A1666C-EC47-1310-F98C-AE9B9D3C2F67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" name="Google Shape;1082;p8">
                <a:extLst>
                  <a:ext uri="{FF2B5EF4-FFF2-40B4-BE49-F238E27FC236}">
                    <a16:creationId xmlns:a16="http://schemas.microsoft.com/office/drawing/2014/main" id="{1D0C5F17-6104-C346-0073-802D097EC567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" name="Google Shape;1083;p8">
                <a:extLst>
                  <a:ext uri="{FF2B5EF4-FFF2-40B4-BE49-F238E27FC236}">
                    <a16:creationId xmlns:a16="http://schemas.microsoft.com/office/drawing/2014/main" id="{705484D0-6FEE-F7F0-C319-58DC68519C72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104" name="Google Shape;1084;p8">
            <a:extLst>
              <a:ext uri="{FF2B5EF4-FFF2-40B4-BE49-F238E27FC236}">
                <a16:creationId xmlns:a16="http://schemas.microsoft.com/office/drawing/2014/main" id="{FAB22225-3FFE-C033-47DF-57827C48F6F8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347864" y="4509120"/>
            <a:chExt cx="3024336" cy="2592288"/>
          </a:xfrm>
        </p:grpSpPr>
        <p:grpSp>
          <p:nvGrpSpPr>
            <p:cNvPr id="105" name="Google Shape;1085;p8">
              <a:extLst>
                <a:ext uri="{FF2B5EF4-FFF2-40B4-BE49-F238E27FC236}">
                  <a16:creationId xmlns:a16="http://schemas.microsoft.com/office/drawing/2014/main" id="{7EBEA5F6-60FB-BFAC-DC4D-9CE1312DDAC5}"/>
                </a:ext>
              </a:extLst>
            </p:cNvPr>
            <p:cNvGrpSpPr/>
            <p:nvPr/>
          </p:nvGrpSpPr>
          <p:grpSpPr>
            <a:xfrm>
              <a:off x="3347864" y="4509120"/>
              <a:ext cx="3024336" cy="2592288"/>
              <a:chOff x="4139952" y="3861048"/>
              <a:chExt cx="3024336" cy="2592288"/>
            </a:xfrm>
          </p:grpSpPr>
          <p:sp>
            <p:nvSpPr>
              <p:cNvPr id="116" name="Google Shape;1086;p8">
                <a:extLst>
                  <a:ext uri="{FF2B5EF4-FFF2-40B4-BE49-F238E27FC236}">
                    <a16:creationId xmlns:a16="http://schemas.microsoft.com/office/drawing/2014/main" id="{FDEC72F9-5DB1-B95C-16E3-29A073B4AB85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7" name="Google Shape;1087;p8">
                <a:extLst>
                  <a:ext uri="{FF2B5EF4-FFF2-40B4-BE49-F238E27FC236}">
                    <a16:creationId xmlns:a16="http://schemas.microsoft.com/office/drawing/2014/main" id="{C6D6CD8E-0128-DEB8-8DF7-68FB8E4AC996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8" name="Google Shape;1088;p8">
                <a:extLst>
                  <a:ext uri="{FF2B5EF4-FFF2-40B4-BE49-F238E27FC236}">
                    <a16:creationId xmlns:a16="http://schemas.microsoft.com/office/drawing/2014/main" id="{2987F1A5-6835-932D-078D-3D5A159FFD74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9" name="Google Shape;1089;p8">
                <a:extLst>
                  <a:ext uri="{FF2B5EF4-FFF2-40B4-BE49-F238E27FC236}">
                    <a16:creationId xmlns:a16="http://schemas.microsoft.com/office/drawing/2014/main" id="{943699FA-88BD-D046-D22D-9294BAB8A712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0" name="Google Shape;1090;p8">
                <a:extLst>
                  <a:ext uri="{FF2B5EF4-FFF2-40B4-BE49-F238E27FC236}">
                    <a16:creationId xmlns:a16="http://schemas.microsoft.com/office/drawing/2014/main" id="{1331667D-F957-4B26-2AF9-032064DB2F41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1" name="Google Shape;1091;p8">
                <a:extLst>
                  <a:ext uri="{FF2B5EF4-FFF2-40B4-BE49-F238E27FC236}">
                    <a16:creationId xmlns:a16="http://schemas.microsoft.com/office/drawing/2014/main" id="{CBF32387-D74A-684A-1E81-0CA5F48A8DA7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2" name="Google Shape;1092;p8">
                <a:extLst>
                  <a:ext uri="{FF2B5EF4-FFF2-40B4-BE49-F238E27FC236}">
                    <a16:creationId xmlns:a16="http://schemas.microsoft.com/office/drawing/2014/main" id="{65819917-97F6-03A7-09FA-3C6DE9C90A47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3" name="Google Shape;1093;p8">
                <a:extLst>
                  <a:ext uri="{FF2B5EF4-FFF2-40B4-BE49-F238E27FC236}">
                    <a16:creationId xmlns:a16="http://schemas.microsoft.com/office/drawing/2014/main" id="{10B04AAB-6A93-6102-F6F0-7A120602E3F0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4" name="Google Shape;1094;p8">
                <a:extLst>
                  <a:ext uri="{FF2B5EF4-FFF2-40B4-BE49-F238E27FC236}">
                    <a16:creationId xmlns:a16="http://schemas.microsoft.com/office/drawing/2014/main" id="{50AB5817-EC63-448F-5589-60272E12996E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5" name="Google Shape;1095;p8">
                <a:extLst>
                  <a:ext uri="{FF2B5EF4-FFF2-40B4-BE49-F238E27FC236}">
                    <a16:creationId xmlns:a16="http://schemas.microsoft.com/office/drawing/2014/main" id="{8DAF28E8-52D2-C748-5418-7016E620D043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6" name="Google Shape;1096;p8">
                <a:extLst>
                  <a:ext uri="{FF2B5EF4-FFF2-40B4-BE49-F238E27FC236}">
                    <a16:creationId xmlns:a16="http://schemas.microsoft.com/office/drawing/2014/main" id="{23FDAD7D-1106-C032-E8CC-FECAA22D3051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7" name="Google Shape;1097;p8">
                <a:extLst>
                  <a:ext uri="{FF2B5EF4-FFF2-40B4-BE49-F238E27FC236}">
                    <a16:creationId xmlns:a16="http://schemas.microsoft.com/office/drawing/2014/main" id="{BCE93304-B02F-0E7B-663B-C90A7B0AC0A4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8" name="Google Shape;1098;p8">
                <a:extLst>
                  <a:ext uri="{FF2B5EF4-FFF2-40B4-BE49-F238E27FC236}">
                    <a16:creationId xmlns:a16="http://schemas.microsoft.com/office/drawing/2014/main" id="{B3793A07-58A8-B559-06D6-D43B71553E98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29" name="Google Shape;1099;p8">
                <a:extLst>
                  <a:ext uri="{FF2B5EF4-FFF2-40B4-BE49-F238E27FC236}">
                    <a16:creationId xmlns:a16="http://schemas.microsoft.com/office/drawing/2014/main" id="{B3932722-AF16-BE12-A530-A0E6654CA4E2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0" name="Google Shape;1100;p8">
                <a:extLst>
                  <a:ext uri="{FF2B5EF4-FFF2-40B4-BE49-F238E27FC236}">
                    <a16:creationId xmlns:a16="http://schemas.microsoft.com/office/drawing/2014/main" id="{9C066FA1-7DFF-673B-E35E-795D4D2BF2BE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1" name="Google Shape;1101;p8">
                <a:extLst>
                  <a:ext uri="{FF2B5EF4-FFF2-40B4-BE49-F238E27FC236}">
                    <a16:creationId xmlns:a16="http://schemas.microsoft.com/office/drawing/2014/main" id="{24C19A2C-3D08-21E8-DC79-6C538F81E667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2" name="Google Shape;1102;p8">
                <a:extLst>
                  <a:ext uri="{FF2B5EF4-FFF2-40B4-BE49-F238E27FC236}">
                    <a16:creationId xmlns:a16="http://schemas.microsoft.com/office/drawing/2014/main" id="{2E6C190E-9769-1B86-6561-DD84AAC05C17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3" name="Google Shape;1103;p8">
                <a:extLst>
                  <a:ext uri="{FF2B5EF4-FFF2-40B4-BE49-F238E27FC236}">
                    <a16:creationId xmlns:a16="http://schemas.microsoft.com/office/drawing/2014/main" id="{8E8E3828-0B8E-5B79-2583-51C13C92AEF1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4" name="Google Shape;1104;p8">
                <a:extLst>
                  <a:ext uri="{FF2B5EF4-FFF2-40B4-BE49-F238E27FC236}">
                    <a16:creationId xmlns:a16="http://schemas.microsoft.com/office/drawing/2014/main" id="{764DF897-D0A6-1D5C-8013-B3E1271DDF95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5" name="Google Shape;1105;p8">
                <a:extLst>
                  <a:ext uri="{FF2B5EF4-FFF2-40B4-BE49-F238E27FC236}">
                    <a16:creationId xmlns:a16="http://schemas.microsoft.com/office/drawing/2014/main" id="{5877CD8C-A47F-EF92-2667-1020EF1F5BBB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6" name="Google Shape;1106;p8">
                <a:extLst>
                  <a:ext uri="{FF2B5EF4-FFF2-40B4-BE49-F238E27FC236}">
                    <a16:creationId xmlns:a16="http://schemas.microsoft.com/office/drawing/2014/main" id="{C5CD8FD5-437D-7FB3-D9C4-6902280D8C7B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7" name="Google Shape;1107;p8">
                <a:extLst>
                  <a:ext uri="{FF2B5EF4-FFF2-40B4-BE49-F238E27FC236}">
                    <a16:creationId xmlns:a16="http://schemas.microsoft.com/office/drawing/2014/main" id="{FC8D33A5-A28B-2EC6-E0BC-079602D5B9D1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8" name="Google Shape;1108;p8">
                <a:extLst>
                  <a:ext uri="{FF2B5EF4-FFF2-40B4-BE49-F238E27FC236}">
                    <a16:creationId xmlns:a16="http://schemas.microsoft.com/office/drawing/2014/main" id="{0A68C46C-744C-FCB8-46B9-4BD60B530922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39" name="Google Shape;1109;p8">
                <a:extLst>
                  <a:ext uri="{FF2B5EF4-FFF2-40B4-BE49-F238E27FC236}">
                    <a16:creationId xmlns:a16="http://schemas.microsoft.com/office/drawing/2014/main" id="{DC37321B-2C72-C1DB-5F94-7E2259B411A2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0" name="Google Shape;1110;p8">
                <a:extLst>
                  <a:ext uri="{FF2B5EF4-FFF2-40B4-BE49-F238E27FC236}">
                    <a16:creationId xmlns:a16="http://schemas.microsoft.com/office/drawing/2014/main" id="{7376377D-CEF0-1C6F-9938-2FE1E1073B2C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1" name="Google Shape;1111;p8">
                <a:extLst>
                  <a:ext uri="{FF2B5EF4-FFF2-40B4-BE49-F238E27FC236}">
                    <a16:creationId xmlns:a16="http://schemas.microsoft.com/office/drawing/2014/main" id="{3A3EB68F-9104-4C71-5D61-DC3C96A62DC2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2" name="Google Shape;1112;p8">
                <a:extLst>
                  <a:ext uri="{FF2B5EF4-FFF2-40B4-BE49-F238E27FC236}">
                    <a16:creationId xmlns:a16="http://schemas.microsoft.com/office/drawing/2014/main" id="{92722812-DF66-D010-4B51-61AE8FF673E2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3" name="Google Shape;1113;p8">
                <a:extLst>
                  <a:ext uri="{FF2B5EF4-FFF2-40B4-BE49-F238E27FC236}">
                    <a16:creationId xmlns:a16="http://schemas.microsoft.com/office/drawing/2014/main" id="{92D89E77-481C-75C1-D437-FB7C2E418C44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4" name="Google Shape;1114;p8">
                <a:extLst>
                  <a:ext uri="{FF2B5EF4-FFF2-40B4-BE49-F238E27FC236}">
                    <a16:creationId xmlns:a16="http://schemas.microsoft.com/office/drawing/2014/main" id="{781F4B8F-1697-1992-4141-7C51CBFDBD5A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5" name="Google Shape;1115;p8">
                <a:extLst>
                  <a:ext uri="{FF2B5EF4-FFF2-40B4-BE49-F238E27FC236}">
                    <a16:creationId xmlns:a16="http://schemas.microsoft.com/office/drawing/2014/main" id="{A1EB0996-E1C7-2F41-5930-DFBF9D81160C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6" name="Google Shape;1116;p8">
                <a:extLst>
                  <a:ext uri="{FF2B5EF4-FFF2-40B4-BE49-F238E27FC236}">
                    <a16:creationId xmlns:a16="http://schemas.microsoft.com/office/drawing/2014/main" id="{C6644983-DCF9-B057-52CD-4893E09EE771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7" name="Google Shape;1117;p8">
                <a:extLst>
                  <a:ext uri="{FF2B5EF4-FFF2-40B4-BE49-F238E27FC236}">
                    <a16:creationId xmlns:a16="http://schemas.microsoft.com/office/drawing/2014/main" id="{CCB7EB3E-94A4-AC36-E21A-2E13D463A105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8" name="Google Shape;1118;p8">
                <a:extLst>
                  <a:ext uri="{FF2B5EF4-FFF2-40B4-BE49-F238E27FC236}">
                    <a16:creationId xmlns:a16="http://schemas.microsoft.com/office/drawing/2014/main" id="{62D4E44D-8698-1FD7-0C06-4E6DBFBBA014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49" name="Google Shape;1119;p8">
                <a:extLst>
                  <a:ext uri="{FF2B5EF4-FFF2-40B4-BE49-F238E27FC236}">
                    <a16:creationId xmlns:a16="http://schemas.microsoft.com/office/drawing/2014/main" id="{FA3CD14C-8979-560B-0434-CD0E8EA905B5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0" name="Google Shape;1120;p8">
                <a:extLst>
                  <a:ext uri="{FF2B5EF4-FFF2-40B4-BE49-F238E27FC236}">
                    <a16:creationId xmlns:a16="http://schemas.microsoft.com/office/drawing/2014/main" id="{007ABCD3-F399-2FC3-851F-7DB4C86C9E7A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1" name="Google Shape;1121;p8">
                <a:extLst>
                  <a:ext uri="{FF2B5EF4-FFF2-40B4-BE49-F238E27FC236}">
                    <a16:creationId xmlns:a16="http://schemas.microsoft.com/office/drawing/2014/main" id="{9845D934-CDE4-3011-0E57-F6B22DDC29E3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106" name="Google Shape;1122;p8">
              <a:extLst>
                <a:ext uri="{FF2B5EF4-FFF2-40B4-BE49-F238E27FC236}">
                  <a16:creationId xmlns:a16="http://schemas.microsoft.com/office/drawing/2014/main" id="{8B52B130-A67D-30EA-6924-D223899A8FA1}"/>
                </a:ext>
              </a:extLst>
            </p:cNvPr>
            <p:cNvGrpSpPr/>
            <p:nvPr/>
          </p:nvGrpSpPr>
          <p:grpSpPr>
            <a:xfrm>
              <a:off x="3851920" y="4509120"/>
              <a:ext cx="1512168" cy="1296144"/>
              <a:chOff x="4427984" y="1988840"/>
              <a:chExt cx="1512168" cy="1296144"/>
            </a:xfrm>
          </p:grpSpPr>
          <p:sp>
            <p:nvSpPr>
              <p:cNvPr id="107" name="Google Shape;1123;p8">
                <a:extLst>
                  <a:ext uri="{FF2B5EF4-FFF2-40B4-BE49-F238E27FC236}">
                    <a16:creationId xmlns:a16="http://schemas.microsoft.com/office/drawing/2014/main" id="{0DDDCA2A-BB4A-BD0E-5538-0DE55AB36DBC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8" name="Google Shape;1124;p8">
                <a:extLst>
                  <a:ext uri="{FF2B5EF4-FFF2-40B4-BE49-F238E27FC236}">
                    <a16:creationId xmlns:a16="http://schemas.microsoft.com/office/drawing/2014/main" id="{6B58919C-6790-6AAA-382C-167002161963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09" name="Google Shape;1125;p8">
                <a:extLst>
                  <a:ext uri="{FF2B5EF4-FFF2-40B4-BE49-F238E27FC236}">
                    <a16:creationId xmlns:a16="http://schemas.microsoft.com/office/drawing/2014/main" id="{0855BAB4-5B3B-9BE2-B216-4C57C578A676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0" name="Google Shape;1126;p8">
                <a:extLst>
                  <a:ext uri="{FF2B5EF4-FFF2-40B4-BE49-F238E27FC236}">
                    <a16:creationId xmlns:a16="http://schemas.microsoft.com/office/drawing/2014/main" id="{5AE0DE04-0CC2-7B80-92BC-232CAC9EAE73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1" name="Google Shape;1127;p8">
                <a:extLst>
                  <a:ext uri="{FF2B5EF4-FFF2-40B4-BE49-F238E27FC236}">
                    <a16:creationId xmlns:a16="http://schemas.microsoft.com/office/drawing/2014/main" id="{203E7BE5-57F8-F9C3-D7B4-D0D1B1A7C97C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2" name="Google Shape;1128;p8">
                <a:extLst>
                  <a:ext uri="{FF2B5EF4-FFF2-40B4-BE49-F238E27FC236}">
                    <a16:creationId xmlns:a16="http://schemas.microsoft.com/office/drawing/2014/main" id="{903E268C-A450-58A6-AC9B-0318C2642386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3" name="Google Shape;1129;p8">
                <a:extLst>
                  <a:ext uri="{FF2B5EF4-FFF2-40B4-BE49-F238E27FC236}">
                    <a16:creationId xmlns:a16="http://schemas.microsoft.com/office/drawing/2014/main" id="{3842A241-68B1-6B95-DA2A-A33C553E5934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4" name="Google Shape;1130;p8">
                <a:extLst>
                  <a:ext uri="{FF2B5EF4-FFF2-40B4-BE49-F238E27FC236}">
                    <a16:creationId xmlns:a16="http://schemas.microsoft.com/office/drawing/2014/main" id="{62269D10-6C18-5167-2346-530BC9D23AEE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15" name="Google Shape;1131;p8">
                <a:extLst>
                  <a:ext uri="{FF2B5EF4-FFF2-40B4-BE49-F238E27FC236}">
                    <a16:creationId xmlns:a16="http://schemas.microsoft.com/office/drawing/2014/main" id="{5215A203-B7B3-5701-B1BE-7059691CF460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152" name="Google Shape;1132;p8">
            <a:extLst>
              <a:ext uri="{FF2B5EF4-FFF2-40B4-BE49-F238E27FC236}">
                <a16:creationId xmlns:a16="http://schemas.microsoft.com/office/drawing/2014/main" id="{2FFCE9A7-DBDB-60C5-F5C2-F7D875259A36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2843808" y="4581128"/>
            <a:chExt cx="3024336" cy="2592288"/>
          </a:xfrm>
        </p:grpSpPr>
        <p:grpSp>
          <p:nvGrpSpPr>
            <p:cNvPr id="153" name="Google Shape;1133;p8">
              <a:extLst>
                <a:ext uri="{FF2B5EF4-FFF2-40B4-BE49-F238E27FC236}">
                  <a16:creationId xmlns:a16="http://schemas.microsoft.com/office/drawing/2014/main" id="{52C40F5A-ABCD-DCB2-BDA9-9C13FE85AB17}"/>
                </a:ext>
              </a:extLst>
            </p:cNvPr>
            <p:cNvGrpSpPr/>
            <p:nvPr/>
          </p:nvGrpSpPr>
          <p:grpSpPr>
            <a:xfrm>
              <a:off x="2843808" y="4581128"/>
              <a:ext cx="3024336" cy="2592288"/>
              <a:chOff x="4139952" y="3861048"/>
              <a:chExt cx="3024336" cy="2592288"/>
            </a:xfrm>
          </p:grpSpPr>
          <p:sp>
            <p:nvSpPr>
              <p:cNvPr id="164" name="Google Shape;1134;p8">
                <a:extLst>
                  <a:ext uri="{FF2B5EF4-FFF2-40B4-BE49-F238E27FC236}">
                    <a16:creationId xmlns:a16="http://schemas.microsoft.com/office/drawing/2014/main" id="{1BF41AD3-2FEF-14FD-98A4-0B9F0131422E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5" name="Google Shape;1135;p8">
                <a:extLst>
                  <a:ext uri="{FF2B5EF4-FFF2-40B4-BE49-F238E27FC236}">
                    <a16:creationId xmlns:a16="http://schemas.microsoft.com/office/drawing/2014/main" id="{FD1CED3C-8732-0BA9-C542-9102E77008A0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6" name="Google Shape;1136;p8">
                <a:extLst>
                  <a:ext uri="{FF2B5EF4-FFF2-40B4-BE49-F238E27FC236}">
                    <a16:creationId xmlns:a16="http://schemas.microsoft.com/office/drawing/2014/main" id="{6B8175D5-F3D5-5163-65BA-F4FFEB2250DC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7" name="Google Shape;1137;p8">
                <a:extLst>
                  <a:ext uri="{FF2B5EF4-FFF2-40B4-BE49-F238E27FC236}">
                    <a16:creationId xmlns:a16="http://schemas.microsoft.com/office/drawing/2014/main" id="{731F05E8-1469-E259-47C2-E08811F3A835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8" name="Google Shape;1138;p8">
                <a:extLst>
                  <a:ext uri="{FF2B5EF4-FFF2-40B4-BE49-F238E27FC236}">
                    <a16:creationId xmlns:a16="http://schemas.microsoft.com/office/drawing/2014/main" id="{A57D3745-EEFC-3D61-B16F-C983FF464802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9" name="Google Shape;1139;p8">
                <a:extLst>
                  <a:ext uri="{FF2B5EF4-FFF2-40B4-BE49-F238E27FC236}">
                    <a16:creationId xmlns:a16="http://schemas.microsoft.com/office/drawing/2014/main" id="{97D8BD5F-A1D5-E367-B2DA-BD2E2BD90D2F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0" name="Google Shape;1140;p8">
                <a:extLst>
                  <a:ext uri="{FF2B5EF4-FFF2-40B4-BE49-F238E27FC236}">
                    <a16:creationId xmlns:a16="http://schemas.microsoft.com/office/drawing/2014/main" id="{DE1DE9FA-C294-76FB-B274-FFE099FC5461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1" name="Google Shape;1141;p8">
                <a:extLst>
                  <a:ext uri="{FF2B5EF4-FFF2-40B4-BE49-F238E27FC236}">
                    <a16:creationId xmlns:a16="http://schemas.microsoft.com/office/drawing/2014/main" id="{8FF087B9-53CB-0E8E-CE58-6B9936C12704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2" name="Google Shape;1142;p8">
                <a:extLst>
                  <a:ext uri="{FF2B5EF4-FFF2-40B4-BE49-F238E27FC236}">
                    <a16:creationId xmlns:a16="http://schemas.microsoft.com/office/drawing/2014/main" id="{151E5BBD-4EE1-D3C9-779F-F98174D27337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3" name="Google Shape;1143;p8">
                <a:extLst>
                  <a:ext uri="{FF2B5EF4-FFF2-40B4-BE49-F238E27FC236}">
                    <a16:creationId xmlns:a16="http://schemas.microsoft.com/office/drawing/2014/main" id="{60984D11-8E36-E1D2-242C-AA78B971C44A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4" name="Google Shape;1144;p8">
                <a:extLst>
                  <a:ext uri="{FF2B5EF4-FFF2-40B4-BE49-F238E27FC236}">
                    <a16:creationId xmlns:a16="http://schemas.microsoft.com/office/drawing/2014/main" id="{B9116D30-24BD-D315-9B24-47B38211985E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5" name="Google Shape;1145;p8">
                <a:extLst>
                  <a:ext uri="{FF2B5EF4-FFF2-40B4-BE49-F238E27FC236}">
                    <a16:creationId xmlns:a16="http://schemas.microsoft.com/office/drawing/2014/main" id="{A16673F2-689E-E8BF-87C4-691807D56903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6" name="Google Shape;1146;p8">
                <a:extLst>
                  <a:ext uri="{FF2B5EF4-FFF2-40B4-BE49-F238E27FC236}">
                    <a16:creationId xmlns:a16="http://schemas.microsoft.com/office/drawing/2014/main" id="{43A07560-8681-39DD-0442-11D33A1D5081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7" name="Google Shape;1147;p8">
                <a:extLst>
                  <a:ext uri="{FF2B5EF4-FFF2-40B4-BE49-F238E27FC236}">
                    <a16:creationId xmlns:a16="http://schemas.microsoft.com/office/drawing/2014/main" id="{9501A948-2D22-2690-F75A-D785DE48B45A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8" name="Google Shape;1148;p8">
                <a:extLst>
                  <a:ext uri="{FF2B5EF4-FFF2-40B4-BE49-F238E27FC236}">
                    <a16:creationId xmlns:a16="http://schemas.microsoft.com/office/drawing/2014/main" id="{F037BB4A-C362-FA23-A3B6-E3241F820E69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79" name="Google Shape;1149;p8">
                <a:extLst>
                  <a:ext uri="{FF2B5EF4-FFF2-40B4-BE49-F238E27FC236}">
                    <a16:creationId xmlns:a16="http://schemas.microsoft.com/office/drawing/2014/main" id="{B6D781E9-6BBB-F3FA-E13E-CD3B6F72821D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0" name="Google Shape;1150;p8">
                <a:extLst>
                  <a:ext uri="{FF2B5EF4-FFF2-40B4-BE49-F238E27FC236}">
                    <a16:creationId xmlns:a16="http://schemas.microsoft.com/office/drawing/2014/main" id="{2EFAC8CC-01B4-7955-52D1-8B9207ADBE4F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1" name="Google Shape;1151;p8">
                <a:extLst>
                  <a:ext uri="{FF2B5EF4-FFF2-40B4-BE49-F238E27FC236}">
                    <a16:creationId xmlns:a16="http://schemas.microsoft.com/office/drawing/2014/main" id="{E81971B7-BD72-D7C5-1EAC-645E807458FB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2" name="Google Shape;1152;p8">
                <a:extLst>
                  <a:ext uri="{FF2B5EF4-FFF2-40B4-BE49-F238E27FC236}">
                    <a16:creationId xmlns:a16="http://schemas.microsoft.com/office/drawing/2014/main" id="{79D39E9C-0910-D788-CC24-404E5FE9CBD3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3" name="Google Shape;1153;p8">
                <a:extLst>
                  <a:ext uri="{FF2B5EF4-FFF2-40B4-BE49-F238E27FC236}">
                    <a16:creationId xmlns:a16="http://schemas.microsoft.com/office/drawing/2014/main" id="{22550542-624A-4D43-A1B0-7047A06C5653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4" name="Google Shape;1154;p8">
                <a:extLst>
                  <a:ext uri="{FF2B5EF4-FFF2-40B4-BE49-F238E27FC236}">
                    <a16:creationId xmlns:a16="http://schemas.microsoft.com/office/drawing/2014/main" id="{802DAB36-221F-1A7E-ADB9-07FAF95EAEC4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5" name="Google Shape;1155;p8">
                <a:extLst>
                  <a:ext uri="{FF2B5EF4-FFF2-40B4-BE49-F238E27FC236}">
                    <a16:creationId xmlns:a16="http://schemas.microsoft.com/office/drawing/2014/main" id="{15A5FFAE-8FE9-E2DB-567A-232936CECE31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6" name="Google Shape;1156;p8">
                <a:extLst>
                  <a:ext uri="{FF2B5EF4-FFF2-40B4-BE49-F238E27FC236}">
                    <a16:creationId xmlns:a16="http://schemas.microsoft.com/office/drawing/2014/main" id="{4C5753A3-8453-2D3B-FA98-E45765472439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7" name="Google Shape;1157;p8">
                <a:extLst>
                  <a:ext uri="{FF2B5EF4-FFF2-40B4-BE49-F238E27FC236}">
                    <a16:creationId xmlns:a16="http://schemas.microsoft.com/office/drawing/2014/main" id="{750F6786-AD06-738D-962A-CB3DE21CBC2D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8" name="Google Shape;1158;p8">
                <a:extLst>
                  <a:ext uri="{FF2B5EF4-FFF2-40B4-BE49-F238E27FC236}">
                    <a16:creationId xmlns:a16="http://schemas.microsoft.com/office/drawing/2014/main" id="{3C4CFCA9-7739-C3A9-4141-89BEC754584B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89" name="Google Shape;1159;p8">
                <a:extLst>
                  <a:ext uri="{FF2B5EF4-FFF2-40B4-BE49-F238E27FC236}">
                    <a16:creationId xmlns:a16="http://schemas.microsoft.com/office/drawing/2014/main" id="{8236EF73-9A59-86A9-96E2-13909CE7B279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0" name="Google Shape;1160;p8">
                <a:extLst>
                  <a:ext uri="{FF2B5EF4-FFF2-40B4-BE49-F238E27FC236}">
                    <a16:creationId xmlns:a16="http://schemas.microsoft.com/office/drawing/2014/main" id="{80879EF2-2080-6157-FB24-D81C647448CB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1" name="Google Shape;1161;p8">
                <a:extLst>
                  <a:ext uri="{FF2B5EF4-FFF2-40B4-BE49-F238E27FC236}">
                    <a16:creationId xmlns:a16="http://schemas.microsoft.com/office/drawing/2014/main" id="{6599F64A-5218-0764-870D-45ECD6C31BE2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2" name="Google Shape;1162;p8">
                <a:extLst>
                  <a:ext uri="{FF2B5EF4-FFF2-40B4-BE49-F238E27FC236}">
                    <a16:creationId xmlns:a16="http://schemas.microsoft.com/office/drawing/2014/main" id="{2062DCB8-6EE0-D9AB-5AB4-E689A557E610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3" name="Google Shape;1163;p8">
                <a:extLst>
                  <a:ext uri="{FF2B5EF4-FFF2-40B4-BE49-F238E27FC236}">
                    <a16:creationId xmlns:a16="http://schemas.microsoft.com/office/drawing/2014/main" id="{7CEEAB25-4FDF-481B-6B4A-596C05D844AE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4" name="Google Shape;1164;p8">
                <a:extLst>
                  <a:ext uri="{FF2B5EF4-FFF2-40B4-BE49-F238E27FC236}">
                    <a16:creationId xmlns:a16="http://schemas.microsoft.com/office/drawing/2014/main" id="{2C781686-689D-121B-F445-3C09998E1DA1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5" name="Google Shape;1165;p8">
                <a:extLst>
                  <a:ext uri="{FF2B5EF4-FFF2-40B4-BE49-F238E27FC236}">
                    <a16:creationId xmlns:a16="http://schemas.microsoft.com/office/drawing/2014/main" id="{0D1FDE99-3D3A-EC13-7B14-9E8A8D900376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6" name="Google Shape;1166;p8">
                <a:extLst>
                  <a:ext uri="{FF2B5EF4-FFF2-40B4-BE49-F238E27FC236}">
                    <a16:creationId xmlns:a16="http://schemas.microsoft.com/office/drawing/2014/main" id="{C6C7CCF8-AE8F-231B-88DF-29B8FE44F092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7" name="Google Shape;1167;p8">
                <a:extLst>
                  <a:ext uri="{FF2B5EF4-FFF2-40B4-BE49-F238E27FC236}">
                    <a16:creationId xmlns:a16="http://schemas.microsoft.com/office/drawing/2014/main" id="{F533E7CA-F4B1-0C5C-1C96-846FBF89A878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8" name="Google Shape;1168;p8">
                <a:extLst>
                  <a:ext uri="{FF2B5EF4-FFF2-40B4-BE49-F238E27FC236}">
                    <a16:creationId xmlns:a16="http://schemas.microsoft.com/office/drawing/2014/main" id="{CE430B47-3DD1-CFC9-973C-27BADDF3AA1D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99" name="Google Shape;1169;p8">
                <a:extLst>
                  <a:ext uri="{FF2B5EF4-FFF2-40B4-BE49-F238E27FC236}">
                    <a16:creationId xmlns:a16="http://schemas.microsoft.com/office/drawing/2014/main" id="{7A379F26-506C-0718-4EC7-AB67D5043F7F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154" name="Google Shape;1170;p8">
              <a:extLst>
                <a:ext uri="{FF2B5EF4-FFF2-40B4-BE49-F238E27FC236}">
                  <a16:creationId xmlns:a16="http://schemas.microsoft.com/office/drawing/2014/main" id="{FE3C13DA-1AB3-0BB2-F18E-74A680167B38}"/>
                </a:ext>
              </a:extLst>
            </p:cNvPr>
            <p:cNvGrpSpPr/>
            <p:nvPr/>
          </p:nvGrpSpPr>
          <p:grpSpPr>
            <a:xfrm>
              <a:off x="3851920" y="4581128"/>
              <a:ext cx="1512168" cy="1296144"/>
              <a:chOff x="4427984" y="1988840"/>
              <a:chExt cx="1512168" cy="1296144"/>
            </a:xfrm>
          </p:grpSpPr>
          <p:sp>
            <p:nvSpPr>
              <p:cNvPr id="155" name="Google Shape;1171;p8">
                <a:extLst>
                  <a:ext uri="{FF2B5EF4-FFF2-40B4-BE49-F238E27FC236}">
                    <a16:creationId xmlns:a16="http://schemas.microsoft.com/office/drawing/2014/main" id="{5788BBB4-39F7-716F-3A56-658119C45048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6" name="Google Shape;1172;p8">
                <a:extLst>
                  <a:ext uri="{FF2B5EF4-FFF2-40B4-BE49-F238E27FC236}">
                    <a16:creationId xmlns:a16="http://schemas.microsoft.com/office/drawing/2014/main" id="{A683B9ED-3A3F-BA15-64E1-9C0CD6F0C20D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7" name="Google Shape;1173;p8">
                <a:extLst>
                  <a:ext uri="{FF2B5EF4-FFF2-40B4-BE49-F238E27FC236}">
                    <a16:creationId xmlns:a16="http://schemas.microsoft.com/office/drawing/2014/main" id="{034C497A-AE29-793C-39DC-196EB8C9E202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8" name="Google Shape;1174;p8">
                <a:extLst>
                  <a:ext uri="{FF2B5EF4-FFF2-40B4-BE49-F238E27FC236}">
                    <a16:creationId xmlns:a16="http://schemas.microsoft.com/office/drawing/2014/main" id="{1FED094D-132E-56A5-A0B8-5A7F1BB688AA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59" name="Google Shape;1175;p8">
                <a:extLst>
                  <a:ext uri="{FF2B5EF4-FFF2-40B4-BE49-F238E27FC236}">
                    <a16:creationId xmlns:a16="http://schemas.microsoft.com/office/drawing/2014/main" id="{44381337-A6A2-9F90-1D33-5641BBD34ED3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0" name="Google Shape;1176;p8">
                <a:extLst>
                  <a:ext uri="{FF2B5EF4-FFF2-40B4-BE49-F238E27FC236}">
                    <a16:creationId xmlns:a16="http://schemas.microsoft.com/office/drawing/2014/main" id="{FBEF64EB-0C5E-3EDC-411A-83F3C2D6ADAB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1" name="Google Shape;1177;p8">
                <a:extLst>
                  <a:ext uri="{FF2B5EF4-FFF2-40B4-BE49-F238E27FC236}">
                    <a16:creationId xmlns:a16="http://schemas.microsoft.com/office/drawing/2014/main" id="{117179CF-3DFC-E762-2E22-DAECAE8C973B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2" name="Google Shape;1178;p8">
                <a:extLst>
                  <a:ext uri="{FF2B5EF4-FFF2-40B4-BE49-F238E27FC236}">
                    <a16:creationId xmlns:a16="http://schemas.microsoft.com/office/drawing/2014/main" id="{57CE45F0-B5FC-B9F9-6AD2-428E85D56000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163" name="Google Shape;1179;p8">
                <a:extLst>
                  <a:ext uri="{FF2B5EF4-FFF2-40B4-BE49-F238E27FC236}">
                    <a16:creationId xmlns:a16="http://schemas.microsoft.com/office/drawing/2014/main" id="{56B6B7F6-575D-96D9-DFD5-5C8098F6ADB9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200" name="Google Shape;1180;p8">
            <a:extLst>
              <a:ext uri="{FF2B5EF4-FFF2-40B4-BE49-F238E27FC236}">
                <a16:creationId xmlns:a16="http://schemas.microsoft.com/office/drawing/2014/main" id="{07B1FE2B-8DF1-5F51-142E-641AEAB8E78B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4139952" y="4653136"/>
            <a:chExt cx="3024336" cy="2592288"/>
          </a:xfrm>
        </p:grpSpPr>
        <p:grpSp>
          <p:nvGrpSpPr>
            <p:cNvPr id="201" name="Google Shape;1181;p8">
              <a:extLst>
                <a:ext uri="{FF2B5EF4-FFF2-40B4-BE49-F238E27FC236}">
                  <a16:creationId xmlns:a16="http://schemas.microsoft.com/office/drawing/2014/main" id="{74A660A0-E9E1-B4DA-A829-24712F5A749F}"/>
                </a:ext>
              </a:extLst>
            </p:cNvPr>
            <p:cNvGrpSpPr/>
            <p:nvPr/>
          </p:nvGrpSpPr>
          <p:grpSpPr>
            <a:xfrm>
              <a:off x="4139952" y="4653136"/>
              <a:ext cx="3024336" cy="2592288"/>
              <a:chOff x="4139952" y="3861048"/>
              <a:chExt cx="3024336" cy="2592288"/>
            </a:xfrm>
          </p:grpSpPr>
          <p:sp>
            <p:nvSpPr>
              <p:cNvPr id="212" name="Google Shape;1182;p8">
                <a:extLst>
                  <a:ext uri="{FF2B5EF4-FFF2-40B4-BE49-F238E27FC236}">
                    <a16:creationId xmlns:a16="http://schemas.microsoft.com/office/drawing/2014/main" id="{DA667C1F-625E-2786-0DA4-ED1A74D4EAC5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3" name="Google Shape;1183;p8">
                <a:extLst>
                  <a:ext uri="{FF2B5EF4-FFF2-40B4-BE49-F238E27FC236}">
                    <a16:creationId xmlns:a16="http://schemas.microsoft.com/office/drawing/2014/main" id="{92152833-7A26-AE10-13C9-160A7F55B7A9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4" name="Google Shape;1184;p8">
                <a:extLst>
                  <a:ext uri="{FF2B5EF4-FFF2-40B4-BE49-F238E27FC236}">
                    <a16:creationId xmlns:a16="http://schemas.microsoft.com/office/drawing/2014/main" id="{F6636DB5-26F4-5E7A-E428-DD971D7231BA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5" name="Google Shape;1185;p8">
                <a:extLst>
                  <a:ext uri="{FF2B5EF4-FFF2-40B4-BE49-F238E27FC236}">
                    <a16:creationId xmlns:a16="http://schemas.microsoft.com/office/drawing/2014/main" id="{B0BE3432-15AD-7963-03B7-8D9F341889B5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6" name="Google Shape;1186;p8">
                <a:extLst>
                  <a:ext uri="{FF2B5EF4-FFF2-40B4-BE49-F238E27FC236}">
                    <a16:creationId xmlns:a16="http://schemas.microsoft.com/office/drawing/2014/main" id="{CA00BB50-8BAA-EEA1-1F7C-7EC95BC0DF58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7" name="Google Shape;1187;p8">
                <a:extLst>
                  <a:ext uri="{FF2B5EF4-FFF2-40B4-BE49-F238E27FC236}">
                    <a16:creationId xmlns:a16="http://schemas.microsoft.com/office/drawing/2014/main" id="{5A5E5BE1-0B77-31AD-A0C0-2DC8DE3D2465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8" name="Google Shape;1188;p8">
                <a:extLst>
                  <a:ext uri="{FF2B5EF4-FFF2-40B4-BE49-F238E27FC236}">
                    <a16:creationId xmlns:a16="http://schemas.microsoft.com/office/drawing/2014/main" id="{6FD29274-F4B5-50B4-C38E-D99773577BFA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9" name="Google Shape;1189;p8">
                <a:extLst>
                  <a:ext uri="{FF2B5EF4-FFF2-40B4-BE49-F238E27FC236}">
                    <a16:creationId xmlns:a16="http://schemas.microsoft.com/office/drawing/2014/main" id="{E24C6500-1D4A-10E7-99B9-31FF79D78ACB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0" name="Google Shape;1190;p8">
                <a:extLst>
                  <a:ext uri="{FF2B5EF4-FFF2-40B4-BE49-F238E27FC236}">
                    <a16:creationId xmlns:a16="http://schemas.microsoft.com/office/drawing/2014/main" id="{935588C5-4C6F-EED8-9CF9-156893017CBE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1" name="Google Shape;1191;p8">
                <a:extLst>
                  <a:ext uri="{FF2B5EF4-FFF2-40B4-BE49-F238E27FC236}">
                    <a16:creationId xmlns:a16="http://schemas.microsoft.com/office/drawing/2014/main" id="{1E47F3D0-96F5-C68C-41D0-CEEBE898A2CF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2" name="Google Shape;1192;p8">
                <a:extLst>
                  <a:ext uri="{FF2B5EF4-FFF2-40B4-BE49-F238E27FC236}">
                    <a16:creationId xmlns:a16="http://schemas.microsoft.com/office/drawing/2014/main" id="{5078D4C9-A79D-BB3C-4FB9-833E58D7664B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3" name="Google Shape;1193;p8">
                <a:extLst>
                  <a:ext uri="{FF2B5EF4-FFF2-40B4-BE49-F238E27FC236}">
                    <a16:creationId xmlns:a16="http://schemas.microsoft.com/office/drawing/2014/main" id="{E1644997-82B5-EAA6-0CF6-9EFB8219DEA6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4" name="Google Shape;1194;p8">
                <a:extLst>
                  <a:ext uri="{FF2B5EF4-FFF2-40B4-BE49-F238E27FC236}">
                    <a16:creationId xmlns:a16="http://schemas.microsoft.com/office/drawing/2014/main" id="{D41E224D-16A6-D57F-7418-EF3E360A75EE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5" name="Google Shape;1195;p8">
                <a:extLst>
                  <a:ext uri="{FF2B5EF4-FFF2-40B4-BE49-F238E27FC236}">
                    <a16:creationId xmlns:a16="http://schemas.microsoft.com/office/drawing/2014/main" id="{88CEC83A-CFDB-7C13-8905-556F28B4980E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6" name="Google Shape;1196;p8">
                <a:extLst>
                  <a:ext uri="{FF2B5EF4-FFF2-40B4-BE49-F238E27FC236}">
                    <a16:creationId xmlns:a16="http://schemas.microsoft.com/office/drawing/2014/main" id="{9B599177-6B43-CBDB-90B6-E76FF6C4E700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7" name="Google Shape;1197;p8">
                <a:extLst>
                  <a:ext uri="{FF2B5EF4-FFF2-40B4-BE49-F238E27FC236}">
                    <a16:creationId xmlns:a16="http://schemas.microsoft.com/office/drawing/2014/main" id="{4CD24906-B38A-E969-C2DE-4BB9FA6DA230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8" name="Google Shape;1198;p8">
                <a:extLst>
                  <a:ext uri="{FF2B5EF4-FFF2-40B4-BE49-F238E27FC236}">
                    <a16:creationId xmlns:a16="http://schemas.microsoft.com/office/drawing/2014/main" id="{24784315-E55B-94F1-4BEB-7B32EB00AB13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29" name="Google Shape;1199;p8">
                <a:extLst>
                  <a:ext uri="{FF2B5EF4-FFF2-40B4-BE49-F238E27FC236}">
                    <a16:creationId xmlns:a16="http://schemas.microsoft.com/office/drawing/2014/main" id="{A923CD5A-38A5-58E9-2769-57589452383F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0" name="Google Shape;1200;p8">
                <a:extLst>
                  <a:ext uri="{FF2B5EF4-FFF2-40B4-BE49-F238E27FC236}">
                    <a16:creationId xmlns:a16="http://schemas.microsoft.com/office/drawing/2014/main" id="{DF112458-7398-E5D7-BC7F-162A0C9D8808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1" name="Google Shape;1201;p8">
                <a:extLst>
                  <a:ext uri="{FF2B5EF4-FFF2-40B4-BE49-F238E27FC236}">
                    <a16:creationId xmlns:a16="http://schemas.microsoft.com/office/drawing/2014/main" id="{3BAF9310-214B-2E5A-357F-1286E5F673DD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2" name="Google Shape;1202;p8">
                <a:extLst>
                  <a:ext uri="{FF2B5EF4-FFF2-40B4-BE49-F238E27FC236}">
                    <a16:creationId xmlns:a16="http://schemas.microsoft.com/office/drawing/2014/main" id="{6D2F0760-33E4-A99E-049E-66BC9786DFD9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3" name="Google Shape;1203;p8">
                <a:extLst>
                  <a:ext uri="{FF2B5EF4-FFF2-40B4-BE49-F238E27FC236}">
                    <a16:creationId xmlns:a16="http://schemas.microsoft.com/office/drawing/2014/main" id="{018E4F1F-87E7-618A-B3D5-C936479A0D8E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4" name="Google Shape;1204;p8">
                <a:extLst>
                  <a:ext uri="{FF2B5EF4-FFF2-40B4-BE49-F238E27FC236}">
                    <a16:creationId xmlns:a16="http://schemas.microsoft.com/office/drawing/2014/main" id="{86BBEEF0-403F-2D74-ED9E-F08C853B0D46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5" name="Google Shape;1205;p8">
                <a:extLst>
                  <a:ext uri="{FF2B5EF4-FFF2-40B4-BE49-F238E27FC236}">
                    <a16:creationId xmlns:a16="http://schemas.microsoft.com/office/drawing/2014/main" id="{378DE961-D4B2-1DB6-2FF2-E4864B877D6C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6" name="Google Shape;1206;p8">
                <a:extLst>
                  <a:ext uri="{FF2B5EF4-FFF2-40B4-BE49-F238E27FC236}">
                    <a16:creationId xmlns:a16="http://schemas.microsoft.com/office/drawing/2014/main" id="{E1E9BBE5-AF30-26DA-BAE2-4D076ED2FE06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7" name="Google Shape;1207;p8">
                <a:extLst>
                  <a:ext uri="{FF2B5EF4-FFF2-40B4-BE49-F238E27FC236}">
                    <a16:creationId xmlns:a16="http://schemas.microsoft.com/office/drawing/2014/main" id="{5DCF4EC9-384D-B01F-0A5B-F2240ACC8EDB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8" name="Google Shape;1208;p8">
                <a:extLst>
                  <a:ext uri="{FF2B5EF4-FFF2-40B4-BE49-F238E27FC236}">
                    <a16:creationId xmlns:a16="http://schemas.microsoft.com/office/drawing/2014/main" id="{4DA6BC5A-8A2A-63DE-AC8C-58D35727C01F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39" name="Google Shape;1209;p8">
                <a:extLst>
                  <a:ext uri="{FF2B5EF4-FFF2-40B4-BE49-F238E27FC236}">
                    <a16:creationId xmlns:a16="http://schemas.microsoft.com/office/drawing/2014/main" id="{6719BA44-7AC7-C30C-6ADA-FD7D1CD6B228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0" name="Google Shape;1210;p8">
                <a:extLst>
                  <a:ext uri="{FF2B5EF4-FFF2-40B4-BE49-F238E27FC236}">
                    <a16:creationId xmlns:a16="http://schemas.microsoft.com/office/drawing/2014/main" id="{D157E760-2D46-A90F-B4CE-70AF0F8BD680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1" name="Google Shape;1211;p8">
                <a:extLst>
                  <a:ext uri="{FF2B5EF4-FFF2-40B4-BE49-F238E27FC236}">
                    <a16:creationId xmlns:a16="http://schemas.microsoft.com/office/drawing/2014/main" id="{7E1DC073-8B9D-9D06-5CD8-A34B95C9E6AC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2" name="Google Shape;1212;p8">
                <a:extLst>
                  <a:ext uri="{FF2B5EF4-FFF2-40B4-BE49-F238E27FC236}">
                    <a16:creationId xmlns:a16="http://schemas.microsoft.com/office/drawing/2014/main" id="{19C6B988-6154-9A64-E0FD-EC09A9C75133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3" name="Google Shape;1213;p8">
                <a:extLst>
                  <a:ext uri="{FF2B5EF4-FFF2-40B4-BE49-F238E27FC236}">
                    <a16:creationId xmlns:a16="http://schemas.microsoft.com/office/drawing/2014/main" id="{CEA86A18-9C01-BD43-A157-8CACCA921CCB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4" name="Google Shape;1214;p8">
                <a:extLst>
                  <a:ext uri="{FF2B5EF4-FFF2-40B4-BE49-F238E27FC236}">
                    <a16:creationId xmlns:a16="http://schemas.microsoft.com/office/drawing/2014/main" id="{EEE759A3-6476-1A7F-BE9C-4F36B1A3F39E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5" name="Google Shape;1215;p8">
                <a:extLst>
                  <a:ext uri="{FF2B5EF4-FFF2-40B4-BE49-F238E27FC236}">
                    <a16:creationId xmlns:a16="http://schemas.microsoft.com/office/drawing/2014/main" id="{16EC40F8-FA57-D34D-E649-1C1E7CB25ADA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6" name="Google Shape;1216;p8">
                <a:extLst>
                  <a:ext uri="{FF2B5EF4-FFF2-40B4-BE49-F238E27FC236}">
                    <a16:creationId xmlns:a16="http://schemas.microsoft.com/office/drawing/2014/main" id="{45CFD0DF-F233-391E-6965-B64BE2E7A208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47" name="Google Shape;1217;p8">
                <a:extLst>
                  <a:ext uri="{FF2B5EF4-FFF2-40B4-BE49-F238E27FC236}">
                    <a16:creationId xmlns:a16="http://schemas.microsoft.com/office/drawing/2014/main" id="{10846D77-E892-AFEF-BE54-D041DDD45EE7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202" name="Google Shape;1218;p8">
              <a:extLst>
                <a:ext uri="{FF2B5EF4-FFF2-40B4-BE49-F238E27FC236}">
                  <a16:creationId xmlns:a16="http://schemas.microsoft.com/office/drawing/2014/main" id="{D2A11B33-A565-FA70-3379-4069B042DBEF}"/>
                </a:ext>
              </a:extLst>
            </p:cNvPr>
            <p:cNvGrpSpPr/>
            <p:nvPr/>
          </p:nvGrpSpPr>
          <p:grpSpPr>
            <a:xfrm>
              <a:off x="5652120" y="4653136"/>
              <a:ext cx="1512168" cy="1296144"/>
              <a:chOff x="4427984" y="1988840"/>
              <a:chExt cx="1512168" cy="1296144"/>
            </a:xfrm>
          </p:grpSpPr>
          <p:sp>
            <p:nvSpPr>
              <p:cNvPr id="203" name="Google Shape;1219;p8">
                <a:extLst>
                  <a:ext uri="{FF2B5EF4-FFF2-40B4-BE49-F238E27FC236}">
                    <a16:creationId xmlns:a16="http://schemas.microsoft.com/office/drawing/2014/main" id="{DCE67CEA-5881-833E-D22D-CF8E9794ACDD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4" name="Google Shape;1220;p8">
                <a:extLst>
                  <a:ext uri="{FF2B5EF4-FFF2-40B4-BE49-F238E27FC236}">
                    <a16:creationId xmlns:a16="http://schemas.microsoft.com/office/drawing/2014/main" id="{066DD639-3034-6B7E-9E65-B0697429A43E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5" name="Google Shape;1221;p8">
                <a:extLst>
                  <a:ext uri="{FF2B5EF4-FFF2-40B4-BE49-F238E27FC236}">
                    <a16:creationId xmlns:a16="http://schemas.microsoft.com/office/drawing/2014/main" id="{4730F468-C4D7-188E-85F0-A42B371E5311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6" name="Google Shape;1222;p8">
                <a:extLst>
                  <a:ext uri="{FF2B5EF4-FFF2-40B4-BE49-F238E27FC236}">
                    <a16:creationId xmlns:a16="http://schemas.microsoft.com/office/drawing/2014/main" id="{EF0365C6-BB49-4CD3-1556-57E2ADD9D979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7" name="Google Shape;1223;p8">
                <a:extLst>
                  <a:ext uri="{FF2B5EF4-FFF2-40B4-BE49-F238E27FC236}">
                    <a16:creationId xmlns:a16="http://schemas.microsoft.com/office/drawing/2014/main" id="{33CF664B-ACF8-6B40-1179-97029C23568F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8" name="Google Shape;1224;p8">
                <a:extLst>
                  <a:ext uri="{FF2B5EF4-FFF2-40B4-BE49-F238E27FC236}">
                    <a16:creationId xmlns:a16="http://schemas.microsoft.com/office/drawing/2014/main" id="{6358C57A-5742-6F82-09BE-DE1422D1B1D7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09" name="Google Shape;1225;p8">
                <a:extLst>
                  <a:ext uri="{FF2B5EF4-FFF2-40B4-BE49-F238E27FC236}">
                    <a16:creationId xmlns:a16="http://schemas.microsoft.com/office/drawing/2014/main" id="{17EFB071-1D81-EFDD-9277-93E023075753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0" name="Google Shape;1226;p8">
                <a:extLst>
                  <a:ext uri="{FF2B5EF4-FFF2-40B4-BE49-F238E27FC236}">
                    <a16:creationId xmlns:a16="http://schemas.microsoft.com/office/drawing/2014/main" id="{6CACD7DB-485C-5163-F8BF-228E5DD4EEC1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11" name="Google Shape;1227;p8">
                <a:extLst>
                  <a:ext uri="{FF2B5EF4-FFF2-40B4-BE49-F238E27FC236}">
                    <a16:creationId xmlns:a16="http://schemas.microsoft.com/office/drawing/2014/main" id="{43CBC63F-8BD8-62E3-B365-558BA552969B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248" name="Google Shape;1228;p8">
            <a:extLst>
              <a:ext uri="{FF2B5EF4-FFF2-40B4-BE49-F238E27FC236}">
                <a16:creationId xmlns:a16="http://schemas.microsoft.com/office/drawing/2014/main" id="{CB22EA2B-03AE-2387-E766-4ADFF64195A8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851920" y="4653136"/>
            <a:chExt cx="3024336" cy="2592288"/>
          </a:xfrm>
        </p:grpSpPr>
        <p:grpSp>
          <p:nvGrpSpPr>
            <p:cNvPr id="249" name="Google Shape;1229;p8">
              <a:extLst>
                <a:ext uri="{FF2B5EF4-FFF2-40B4-BE49-F238E27FC236}">
                  <a16:creationId xmlns:a16="http://schemas.microsoft.com/office/drawing/2014/main" id="{E5554970-A547-6927-33B6-96C9F9DAA88E}"/>
                </a:ext>
              </a:extLst>
            </p:cNvPr>
            <p:cNvGrpSpPr/>
            <p:nvPr/>
          </p:nvGrpSpPr>
          <p:grpSpPr>
            <a:xfrm>
              <a:off x="3851920" y="4653136"/>
              <a:ext cx="3024336" cy="2592288"/>
              <a:chOff x="4139952" y="3861048"/>
              <a:chExt cx="3024336" cy="2592288"/>
            </a:xfrm>
          </p:grpSpPr>
          <p:sp>
            <p:nvSpPr>
              <p:cNvPr id="260" name="Google Shape;1230;p8">
                <a:extLst>
                  <a:ext uri="{FF2B5EF4-FFF2-40B4-BE49-F238E27FC236}">
                    <a16:creationId xmlns:a16="http://schemas.microsoft.com/office/drawing/2014/main" id="{080E0BF8-6F6A-5E2E-3AA7-58260668E892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1" name="Google Shape;1231;p8">
                <a:extLst>
                  <a:ext uri="{FF2B5EF4-FFF2-40B4-BE49-F238E27FC236}">
                    <a16:creationId xmlns:a16="http://schemas.microsoft.com/office/drawing/2014/main" id="{DB078BCD-F96F-F646-AF0A-B024CDD38442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2" name="Google Shape;1232;p8">
                <a:extLst>
                  <a:ext uri="{FF2B5EF4-FFF2-40B4-BE49-F238E27FC236}">
                    <a16:creationId xmlns:a16="http://schemas.microsoft.com/office/drawing/2014/main" id="{D1E844C7-E34B-7D05-9DC4-153A1BEDB533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3" name="Google Shape;1233;p8">
                <a:extLst>
                  <a:ext uri="{FF2B5EF4-FFF2-40B4-BE49-F238E27FC236}">
                    <a16:creationId xmlns:a16="http://schemas.microsoft.com/office/drawing/2014/main" id="{A34E1282-CD7B-A5D0-57BE-B5F2BE53C5B8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4" name="Google Shape;1234;p8">
                <a:extLst>
                  <a:ext uri="{FF2B5EF4-FFF2-40B4-BE49-F238E27FC236}">
                    <a16:creationId xmlns:a16="http://schemas.microsoft.com/office/drawing/2014/main" id="{9EF323A9-BBB6-83BB-EEAE-CA154FA72BB6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5" name="Google Shape;1235;p8">
                <a:extLst>
                  <a:ext uri="{FF2B5EF4-FFF2-40B4-BE49-F238E27FC236}">
                    <a16:creationId xmlns:a16="http://schemas.microsoft.com/office/drawing/2014/main" id="{9E430D3B-4BDE-9694-0CFF-CCCB72764B99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6" name="Google Shape;1236;p8">
                <a:extLst>
                  <a:ext uri="{FF2B5EF4-FFF2-40B4-BE49-F238E27FC236}">
                    <a16:creationId xmlns:a16="http://schemas.microsoft.com/office/drawing/2014/main" id="{56E47C16-A766-4664-CC1D-C8168FF4ADE5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7" name="Google Shape;1237;p8">
                <a:extLst>
                  <a:ext uri="{FF2B5EF4-FFF2-40B4-BE49-F238E27FC236}">
                    <a16:creationId xmlns:a16="http://schemas.microsoft.com/office/drawing/2014/main" id="{0B7649FB-45D6-67C2-929C-701BDBE3F84B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8" name="Google Shape;1238;p8">
                <a:extLst>
                  <a:ext uri="{FF2B5EF4-FFF2-40B4-BE49-F238E27FC236}">
                    <a16:creationId xmlns:a16="http://schemas.microsoft.com/office/drawing/2014/main" id="{AEC512F9-BE5B-4ED0-7C27-EE797FE5B9BC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69" name="Google Shape;1239;p8">
                <a:extLst>
                  <a:ext uri="{FF2B5EF4-FFF2-40B4-BE49-F238E27FC236}">
                    <a16:creationId xmlns:a16="http://schemas.microsoft.com/office/drawing/2014/main" id="{504352CE-20CA-9500-1430-B1A57318B0FA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0" name="Google Shape;1240;p8">
                <a:extLst>
                  <a:ext uri="{FF2B5EF4-FFF2-40B4-BE49-F238E27FC236}">
                    <a16:creationId xmlns:a16="http://schemas.microsoft.com/office/drawing/2014/main" id="{E800BCB8-B6E1-131F-1E65-C4F71CB57AE1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1" name="Google Shape;1241;p8">
                <a:extLst>
                  <a:ext uri="{FF2B5EF4-FFF2-40B4-BE49-F238E27FC236}">
                    <a16:creationId xmlns:a16="http://schemas.microsoft.com/office/drawing/2014/main" id="{C9ED0293-5F2F-0D77-002D-D71CBD95CD46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2" name="Google Shape;1242;p8">
                <a:extLst>
                  <a:ext uri="{FF2B5EF4-FFF2-40B4-BE49-F238E27FC236}">
                    <a16:creationId xmlns:a16="http://schemas.microsoft.com/office/drawing/2014/main" id="{AFF67AD6-2FD8-6765-F55A-6767C3059C61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3" name="Google Shape;1243;p8">
                <a:extLst>
                  <a:ext uri="{FF2B5EF4-FFF2-40B4-BE49-F238E27FC236}">
                    <a16:creationId xmlns:a16="http://schemas.microsoft.com/office/drawing/2014/main" id="{D46F26CE-8D39-AC00-78F0-95FE3A5CB37D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4" name="Google Shape;1244;p8">
                <a:extLst>
                  <a:ext uri="{FF2B5EF4-FFF2-40B4-BE49-F238E27FC236}">
                    <a16:creationId xmlns:a16="http://schemas.microsoft.com/office/drawing/2014/main" id="{8E3A0DF1-579C-BED5-90BF-1F4E2ADAC11C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5" name="Google Shape;1245;p8">
                <a:extLst>
                  <a:ext uri="{FF2B5EF4-FFF2-40B4-BE49-F238E27FC236}">
                    <a16:creationId xmlns:a16="http://schemas.microsoft.com/office/drawing/2014/main" id="{0A7101B5-7058-7C73-579F-D5CD52A94001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6" name="Google Shape;1246;p8">
                <a:extLst>
                  <a:ext uri="{FF2B5EF4-FFF2-40B4-BE49-F238E27FC236}">
                    <a16:creationId xmlns:a16="http://schemas.microsoft.com/office/drawing/2014/main" id="{D00BC124-D0ED-7A15-FCE2-B35A0D11E082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7" name="Google Shape;1247;p8">
                <a:extLst>
                  <a:ext uri="{FF2B5EF4-FFF2-40B4-BE49-F238E27FC236}">
                    <a16:creationId xmlns:a16="http://schemas.microsoft.com/office/drawing/2014/main" id="{CA1EB67C-B345-9552-1AD4-CF789FAC0173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8" name="Google Shape;1248;p8">
                <a:extLst>
                  <a:ext uri="{FF2B5EF4-FFF2-40B4-BE49-F238E27FC236}">
                    <a16:creationId xmlns:a16="http://schemas.microsoft.com/office/drawing/2014/main" id="{AED24637-8269-A79A-2C51-A0EC9E27C045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79" name="Google Shape;1249;p8">
                <a:extLst>
                  <a:ext uri="{FF2B5EF4-FFF2-40B4-BE49-F238E27FC236}">
                    <a16:creationId xmlns:a16="http://schemas.microsoft.com/office/drawing/2014/main" id="{94B8218A-F27B-BDDF-A06E-BAE2CD5484A2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0" name="Google Shape;1250;p8">
                <a:extLst>
                  <a:ext uri="{FF2B5EF4-FFF2-40B4-BE49-F238E27FC236}">
                    <a16:creationId xmlns:a16="http://schemas.microsoft.com/office/drawing/2014/main" id="{02E3FE2D-DA45-0F72-A76B-A77F75B52AEF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1" name="Google Shape;1251;p8">
                <a:extLst>
                  <a:ext uri="{FF2B5EF4-FFF2-40B4-BE49-F238E27FC236}">
                    <a16:creationId xmlns:a16="http://schemas.microsoft.com/office/drawing/2014/main" id="{E747C7F1-3ABD-9BC1-7DD8-5627FC2038A7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2" name="Google Shape;1252;p8">
                <a:extLst>
                  <a:ext uri="{FF2B5EF4-FFF2-40B4-BE49-F238E27FC236}">
                    <a16:creationId xmlns:a16="http://schemas.microsoft.com/office/drawing/2014/main" id="{F0FAC1FB-6BF5-18B7-EC53-9B059B5B1D4B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3" name="Google Shape;1253;p8">
                <a:extLst>
                  <a:ext uri="{FF2B5EF4-FFF2-40B4-BE49-F238E27FC236}">
                    <a16:creationId xmlns:a16="http://schemas.microsoft.com/office/drawing/2014/main" id="{B83E9970-430F-9A58-10FD-0B0773063B69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4" name="Google Shape;1254;p8">
                <a:extLst>
                  <a:ext uri="{FF2B5EF4-FFF2-40B4-BE49-F238E27FC236}">
                    <a16:creationId xmlns:a16="http://schemas.microsoft.com/office/drawing/2014/main" id="{7A7CBAC4-0206-177E-276D-F2942268CD42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5" name="Google Shape;1255;p8">
                <a:extLst>
                  <a:ext uri="{FF2B5EF4-FFF2-40B4-BE49-F238E27FC236}">
                    <a16:creationId xmlns:a16="http://schemas.microsoft.com/office/drawing/2014/main" id="{AB54788C-518C-E14A-2103-D765492BC4D3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6" name="Google Shape;1256;p8">
                <a:extLst>
                  <a:ext uri="{FF2B5EF4-FFF2-40B4-BE49-F238E27FC236}">
                    <a16:creationId xmlns:a16="http://schemas.microsoft.com/office/drawing/2014/main" id="{03FE81D8-66E2-7189-03AA-A3331FF1F526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7" name="Google Shape;1257;p8">
                <a:extLst>
                  <a:ext uri="{FF2B5EF4-FFF2-40B4-BE49-F238E27FC236}">
                    <a16:creationId xmlns:a16="http://schemas.microsoft.com/office/drawing/2014/main" id="{5700E4F9-D588-E182-D776-4BAEEA4DD72D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8" name="Google Shape;1258;p8">
                <a:extLst>
                  <a:ext uri="{FF2B5EF4-FFF2-40B4-BE49-F238E27FC236}">
                    <a16:creationId xmlns:a16="http://schemas.microsoft.com/office/drawing/2014/main" id="{FFA76C0F-1565-C172-DBF3-21A47E7A06C8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89" name="Google Shape;1259;p8">
                <a:extLst>
                  <a:ext uri="{FF2B5EF4-FFF2-40B4-BE49-F238E27FC236}">
                    <a16:creationId xmlns:a16="http://schemas.microsoft.com/office/drawing/2014/main" id="{2596A91A-DA39-C4CE-DADB-2EA3534DAB3E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0" name="Google Shape;1260;p8">
                <a:extLst>
                  <a:ext uri="{FF2B5EF4-FFF2-40B4-BE49-F238E27FC236}">
                    <a16:creationId xmlns:a16="http://schemas.microsoft.com/office/drawing/2014/main" id="{9AC1734F-A4A4-19FD-B3C6-AEA196EEDBB3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1" name="Google Shape;1261;p8">
                <a:extLst>
                  <a:ext uri="{FF2B5EF4-FFF2-40B4-BE49-F238E27FC236}">
                    <a16:creationId xmlns:a16="http://schemas.microsoft.com/office/drawing/2014/main" id="{2F8CD10C-FFFE-9006-C56B-ABE20FB60E2C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2" name="Google Shape;1262;p8">
                <a:extLst>
                  <a:ext uri="{FF2B5EF4-FFF2-40B4-BE49-F238E27FC236}">
                    <a16:creationId xmlns:a16="http://schemas.microsoft.com/office/drawing/2014/main" id="{B6014C4D-980C-BC64-702D-EFBE1D727F0A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3" name="Google Shape;1263;p8">
                <a:extLst>
                  <a:ext uri="{FF2B5EF4-FFF2-40B4-BE49-F238E27FC236}">
                    <a16:creationId xmlns:a16="http://schemas.microsoft.com/office/drawing/2014/main" id="{1A1F275E-D212-50B6-8D9E-284CBFDC0D15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4" name="Google Shape;1264;p8">
                <a:extLst>
                  <a:ext uri="{FF2B5EF4-FFF2-40B4-BE49-F238E27FC236}">
                    <a16:creationId xmlns:a16="http://schemas.microsoft.com/office/drawing/2014/main" id="{5E14FC3D-C118-0ABF-D778-061D8D8DAFAB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95" name="Google Shape;1265;p8">
                <a:extLst>
                  <a:ext uri="{FF2B5EF4-FFF2-40B4-BE49-F238E27FC236}">
                    <a16:creationId xmlns:a16="http://schemas.microsoft.com/office/drawing/2014/main" id="{0DB8FACC-7DBA-8B75-8D54-A8025033EE28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250" name="Google Shape;1266;p8">
              <a:extLst>
                <a:ext uri="{FF2B5EF4-FFF2-40B4-BE49-F238E27FC236}">
                  <a16:creationId xmlns:a16="http://schemas.microsoft.com/office/drawing/2014/main" id="{2E9AF21B-B065-EA30-B796-AB443F35D456}"/>
                </a:ext>
              </a:extLst>
            </p:cNvPr>
            <p:cNvGrpSpPr/>
            <p:nvPr/>
          </p:nvGrpSpPr>
          <p:grpSpPr>
            <a:xfrm>
              <a:off x="3851920" y="5085184"/>
              <a:ext cx="1512168" cy="1296144"/>
              <a:chOff x="4427984" y="1988840"/>
              <a:chExt cx="1512168" cy="1296144"/>
            </a:xfrm>
          </p:grpSpPr>
          <p:sp>
            <p:nvSpPr>
              <p:cNvPr id="251" name="Google Shape;1267;p8">
                <a:extLst>
                  <a:ext uri="{FF2B5EF4-FFF2-40B4-BE49-F238E27FC236}">
                    <a16:creationId xmlns:a16="http://schemas.microsoft.com/office/drawing/2014/main" id="{88AB59A2-D5A4-6A48-8B6E-9ADB10B8035A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2" name="Google Shape;1268;p8">
                <a:extLst>
                  <a:ext uri="{FF2B5EF4-FFF2-40B4-BE49-F238E27FC236}">
                    <a16:creationId xmlns:a16="http://schemas.microsoft.com/office/drawing/2014/main" id="{C506BFC5-D491-379E-004D-BFD6B111931D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3" name="Google Shape;1269;p8">
                <a:extLst>
                  <a:ext uri="{FF2B5EF4-FFF2-40B4-BE49-F238E27FC236}">
                    <a16:creationId xmlns:a16="http://schemas.microsoft.com/office/drawing/2014/main" id="{F26BA5FC-F83E-FAF2-46B4-6534A2069F2A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4" name="Google Shape;1270;p8">
                <a:extLst>
                  <a:ext uri="{FF2B5EF4-FFF2-40B4-BE49-F238E27FC236}">
                    <a16:creationId xmlns:a16="http://schemas.microsoft.com/office/drawing/2014/main" id="{5A9C3D40-3AD1-3B76-6E38-25E814EC6F19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5" name="Google Shape;1271;p8">
                <a:extLst>
                  <a:ext uri="{FF2B5EF4-FFF2-40B4-BE49-F238E27FC236}">
                    <a16:creationId xmlns:a16="http://schemas.microsoft.com/office/drawing/2014/main" id="{506A6F01-B9C4-A5A0-005D-C14E3349763D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6" name="Google Shape;1272;p8">
                <a:extLst>
                  <a:ext uri="{FF2B5EF4-FFF2-40B4-BE49-F238E27FC236}">
                    <a16:creationId xmlns:a16="http://schemas.microsoft.com/office/drawing/2014/main" id="{83F6E68A-90A9-EE9E-334C-1E50F3B03CFB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7" name="Google Shape;1273;p8">
                <a:extLst>
                  <a:ext uri="{FF2B5EF4-FFF2-40B4-BE49-F238E27FC236}">
                    <a16:creationId xmlns:a16="http://schemas.microsoft.com/office/drawing/2014/main" id="{DB6338F4-13B3-B16D-0495-D13F3B788EB4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8" name="Google Shape;1274;p8">
                <a:extLst>
                  <a:ext uri="{FF2B5EF4-FFF2-40B4-BE49-F238E27FC236}">
                    <a16:creationId xmlns:a16="http://schemas.microsoft.com/office/drawing/2014/main" id="{34DBCB8D-C52D-B7A9-9148-96AC7B28EF8C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259" name="Google Shape;1275;p8">
                <a:extLst>
                  <a:ext uri="{FF2B5EF4-FFF2-40B4-BE49-F238E27FC236}">
                    <a16:creationId xmlns:a16="http://schemas.microsoft.com/office/drawing/2014/main" id="{CD362CCF-9EEE-003F-1E31-7F1A79BC7D5B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296" name="Google Shape;1276;p8">
            <a:extLst>
              <a:ext uri="{FF2B5EF4-FFF2-40B4-BE49-F238E27FC236}">
                <a16:creationId xmlns:a16="http://schemas.microsoft.com/office/drawing/2014/main" id="{CB617234-AC7D-5B8A-F2D5-5B437B35E500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995936" y="4293096"/>
            <a:chExt cx="3024336" cy="2592288"/>
          </a:xfrm>
        </p:grpSpPr>
        <p:grpSp>
          <p:nvGrpSpPr>
            <p:cNvPr id="297" name="Google Shape;1277;p8">
              <a:extLst>
                <a:ext uri="{FF2B5EF4-FFF2-40B4-BE49-F238E27FC236}">
                  <a16:creationId xmlns:a16="http://schemas.microsoft.com/office/drawing/2014/main" id="{8F6FFC9F-E10F-C8B1-B35C-AFB988643AC3}"/>
                </a:ext>
              </a:extLst>
            </p:cNvPr>
            <p:cNvGrpSpPr/>
            <p:nvPr/>
          </p:nvGrpSpPr>
          <p:grpSpPr>
            <a:xfrm>
              <a:off x="3995936" y="4293096"/>
              <a:ext cx="3024336" cy="2592288"/>
              <a:chOff x="4139952" y="3861048"/>
              <a:chExt cx="3024336" cy="2592288"/>
            </a:xfrm>
          </p:grpSpPr>
          <p:sp>
            <p:nvSpPr>
              <p:cNvPr id="308" name="Google Shape;1278;p8">
                <a:extLst>
                  <a:ext uri="{FF2B5EF4-FFF2-40B4-BE49-F238E27FC236}">
                    <a16:creationId xmlns:a16="http://schemas.microsoft.com/office/drawing/2014/main" id="{C08EF4CE-3BD1-C18E-2DE4-BE019B36DB19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9" name="Google Shape;1279;p8">
                <a:extLst>
                  <a:ext uri="{FF2B5EF4-FFF2-40B4-BE49-F238E27FC236}">
                    <a16:creationId xmlns:a16="http://schemas.microsoft.com/office/drawing/2014/main" id="{B955B9A6-F5BD-5B28-78E5-3D5B4DC91200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0" name="Google Shape;1280;p8">
                <a:extLst>
                  <a:ext uri="{FF2B5EF4-FFF2-40B4-BE49-F238E27FC236}">
                    <a16:creationId xmlns:a16="http://schemas.microsoft.com/office/drawing/2014/main" id="{7B97266F-2E6B-25E3-40CA-65C4FF6360DE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1" name="Google Shape;1281;p8">
                <a:extLst>
                  <a:ext uri="{FF2B5EF4-FFF2-40B4-BE49-F238E27FC236}">
                    <a16:creationId xmlns:a16="http://schemas.microsoft.com/office/drawing/2014/main" id="{EC35A11E-29E6-0315-465B-F21653E65985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2" name="Google Shape;1282;p8">
                <a:extLst>
                  <a:ext uri="{FF2B5EF4-FFF2-40B4-BE49-F238E27FC236}">
                    <a16:creationId xmlns:a16="http://schemas.microsoft.com/office/drawing/2014/main" id="{80932160-3BF0-0B10-2B83-100A43E0A4A9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3" name="Google Shape;1283;p8">
                <a:extLst>
                  <a:ext uri="{FF2B5EF4-FFF2-40B4-BE49-F238E27FC236}">
                    <a16:creationId xmlns:a16="http://schemas.microsoft.com/office/drawing/2014/main" id="{FF509BAD-F062-9F8A-2697-46450A0C9349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4" name="Google Shape;1284;p8">
                <a:extLst>
                  <a:ext uri="{FF2B5EF4-FFF2-40B4-BE49-F238E27FC236}">
                    <a16:creationId xmlns:a16="http://schemas.microsoft.com/office/drawing/2014/main" id="{5AA3A1DE-1FFB-0AA3-438A-C09C8D640176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5" name="Google Shape;1285;p8">
                <a:extLst>
                  <a:ext uri="{FF2B5EF4-FFF2-40B4-BE49-F238E27FC236}">
                    <a16:creationId xmlns:a16="http://schemas.microsoft.com/office/drawing/2014/main" id="{53C34C11-1573-6FAD-88EF-5ED4C1BDF60E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6" name="Google Shape;1286;p8">
                <a:extLst>
                  <a:ext uri="{FF2B5EF4-FFF2-40B4-BE49-F238E27FC236}">
                    <a16:creationId xmlns:a16="http://schemas.microsoft.com/office/drawing/2014/main" id="{BC230277-2F4F-5543-0154-3081785E8F1F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7" name="Google Shape;1287;p8">
                <a:extLst>
                  <a:ext uri="{FF2B5EF4-FFF2-40B4-BE49-F238E27FC236}">
                    <a16:creationId xmlns:a16="http://schemas.microsoft.com/office/drawing/2014/main" id="{9FE91507-EF36-4CA3-A19C-88B9F0F7441A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8" name="Google Shape;1288;p8">
                <a:extLst>
                  <a:ext uri="{FF2B5EF4-FFF2-40B4-BE49-F238E27FC236}">
                    <a16:creationId xmlns:a16="http://schemas.microsoft.com/office/drawing/2014/main" id="{E27F4C56-B30F-0FD6-FE5B-A972127EC59C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19" name="Google Shape;1289;p8">
                <a:extLst>
                  <a:ext uri="{FF2B5EF4-FFF2-40B4-BE49-F238E27FC236}">
                    <a16:creationId xmlns:a16="http://schemas.microsoft.com/office/drawing/2014/main" id="{ADB98C9A-83B3-DB0D-DD54-2776A40C8774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0" name="Google Shape;1290;p8">
                <a:extLst>
                  <a:ext uri="{FF2B5EF4-FFF2-40B4-BE49-F238E27FC236}">
                    <a16:creationId xmlns:a16="http://schemas.microsoft.com/office/drawing/2014/main" id="{A2804F9F-8F6B-8693-4F25-DCACE6B49F81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1" name="Google Shape;1291;p8">
                <a:extLst>
                  <a:ext uri="{FF2B5EF4-FFF2-40B4-BE49-F238E27FC236}">
                    <a16:creationId xmlns:a16="http://schemas.microsoft.com/office/drawing/2014/main" id="{52654E35-D772-4AAE-1556-BBBBA5CD52C5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2" name="Google Shape;1292;p8">
                <a:extLst>
                  <a:ext uri="{FF2B5EF4-FFF2-40B4-BE49-F238E27FC236}">
                    <a16:creationId xmlns:a16="http://schemas.microsoft.com/office/drawing/2014/main" id="{9334E014-FD0D-2DA4-7C56-172AAD6924D8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3" name="Google Shape;1293;p8">
                <a:extLst>
                  <a:ext uri="{FF2B5EF4-FFF2-40B4-BE49-F238E27FC236}">
                    <a16:creationId xmlns:a16="http://schemas.microsoft.com/office/drawing/2014/main" id="{5F924A4B-DCCA-22B9-5482-30F0DB20C5CE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4" name="Google Shape;1294;p8">
                <a:extLst>
                  <a:ext uri="{FF2B5EF4-FFF2-40B4-BE49-F238E27FC236}">
                    <a16:creationId xmlns:a16="http://schemas.microsoft.com/office/drawing/2014/main" id="{D518119B-C2F6-8A93-CDAA-AF85547AA43F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5" name="Google Shape;1295;p8">
                <a:extLst>
                  <a:ext uri="{FF2B5EF4-FFF2-40B4-BE49-F238E27FC236}">
                    <a16:creationId xmlns:a16="http://schemas.microsoft.com/office/drawing/2014/main" id="{D1D386A7-B554-16D6-5C06-16B6E73D2D59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6" name="Google Shape;1296;p8">
                <a:extLst>
                  <a:ext uri="{FF2B5EF4-FFF2-40B4-BE49-F238E27FC236}">
                    <a16:creationId xmlns:a16="http://schemas.microsoft.com/office/drawing/2014/main" id="{75D92521-148B-55CA-AB0E-E6561E473C20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7" name="Google Shape;1297;p8">
                <a:extLst>
                  <a:ext uri="{FF2B5EF4-FFF2-40B4-BE49-F238E27FC236}">
                    <a16:creationId xmlns:a16="http://schemas.microsoft.com/office/drawing/2014/main" id="{9EB7AEEF-A1BC-B814-7BF5-D51A5FA03577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8" name="Google Shape;1298;p8">
                <a:extLst>
                  <a:ext uri="{FF2B5EF4-FFF2-40B4-BE49-F238E27FC236}">
                    <a16:creationId xmlns:a16="http://schemas.microsoft.com/office/drawing/2014/main" id="{3D425878-613B-000C-8838-CF585D3A6874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29" name="Google Shape;1299;p8">
                <a:extLst>
                  <a:ext uri="{FF2B5EF4-FFF2-40B4-BE49-F238E27FC236}">
                    <a16:creationId xmlns:a16="http://schemas.microsoft.com/office/drawing/2014/main" id="{E9DE0E59-8318-9A43-C3DA-EC5CBFA42232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0" name="Google Shape;1300;p8">
                <a:extLst>
                  <a:ext uri="{FF2B5EF4-FFF2-40B4-BE49-F238E27FC236}">
                    <a16:creationId xmlns:a16="http://schemas.microsoft.com/office/drawing/2014/main" id="{1F91FEA2-5CB7-7276-E6A8-40AD79AD1FF4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1" name="Google Shape;1301;p8">
                <a:extLst>
                  <a:ext uri="{FF2B5EF4-FFF2-40B4-BE49-F238E27FC236}">
                    <a16:creationId xmlns:a16="http://schemas.microsoft.com/office/drawing/2014/main" id="{522B2E0C-3871-1012-0D15-91923E224210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2" name="Google Shape;1302;p8">
                <a:extLst>
                  <a:ext uri="{FF2B5EF4-FFF2-40B4-BE49-F238E27FC236}">
                    <a16:creationId xmlns:a16="http://schemas.microsoft.com/office/drawing/2014/main" id="{E1C6D9E9-2FC1-3B14-43E8-5306BDF3A53D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3" name="Google Shape;1303;p8">
                <a:extLst>
                  <a:ext uri="{FF2B5EF4-FFF2-40B4-BE49-F238E27FC236}">
                    <a16:creationId xmlns:a16="http://schemas.microsoft.com/office/drawing/2014/main" id="{630747AA-EA90-0EED-ED89-AE5D0FBF01F6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4" name="Google Shape;1304;p8">
                <a:extLst>
                  <a:ext uri="{FF2B5EF4-FFF2-40B4-BE49-F238E27FC236}">
                    <a16:creationId xmlns:a16="http://schemas.microsoft.com/office/drawing/2014/main" id="{E407C9B9-DB6F-9F14-0115-638AA54D1318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5" name="Google Shape;1305;p8">
                <a:extLst>
                  <a:ext uri="{FF2B5EF4-FFF2-40B4-BE49-F238E27FC236}">
                    <a16:creationId xmlns:a16="http://schemas.microsoft.com/office/drawing/2014/main" id="{0E596949-D305-1E11-4ACC-038B8F0D694F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6" name="Google Shape;1306;p8">
                <a:extLst>
                  <a:ext uri="{FF2B5EF4-FFF2-40B4-BE49-F238E27FC236}">
                    <a16:creationId xmlns:a16="http://schemas.microsoft.com/office/drawing/2014/main" id="{8B835224-FDC8-F106-B09D-88E10BF6489C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7" name="Google Shape;1307;p8">
                <a:extLst>
                  <a:ext uri="{FF2B5EF4-FFF2-40B4-BE49-F238E27FC236}">
                    <a16:creationId xmlns:a16="http://schemas.microsoft.com/office/drawing/2014/main" id="{103B9C7F-1B56-185D-FCFB-85015C1B56B8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8" name="Google Shape;1308;p8">
                <a:extLst>
                  <a:ext uri="{FF2B5EF4-FFF2-40B4-BE49-F238E27FC236}">
                    <a16:creationId xmlns:a16="http://schemas.microsoft.com/office/drawing/2014/main" id="{A947201B-E753-025C-A09A-942D1D823CB8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39" name="Google Shape;1309;p8">
                <a:extLst>
                  <a:ext uri="{FF2B5EF4-FFF2-40B4-BE49-F238E27FC236}">
                    <a16:creationId xmlns:a16="http://schemas.microsoft.com/office/drawing/2014/main" id="{402B821C-B87F-06A9-1A72-D1E419BE5680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0" name="Google Shape;1310;p8">
                <a:extLst>
                  <a:ext uri="{FF2B5EF4-FFF2-40B4-BE49-F238E27FC236}">
                    <a16:creationId xmlns:a16="http://schemas.microsoft.com/office/drawing/2014/main" id="{9598F9BD-B3B4-7A29-2BB2-5AF2C982919C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1" name="Google Shape;1311;p8">
                <a:extLst>
                  <a:ext uri="{FF2B5EF4-FFF2-40B4-BE49-F238E27FC236}">
                    <a16:creationId xmlns:a16="http://schemas.microsoft.com/office/drawing/2014/main" id="{FDB168BF-20F8-83F1-B74B-499FCB70D427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2" name="Google Shape;1312;p8">
                <a:extLst>
                  <a:ext uri="{FF2B5EF4-FFF2-40B4-BE49-F238E27FC236}">
                    <a16:creationId xmlns:a16="http://schemas.microsoft.com/office/drawing/2014/main" id="{A2B60865-7481-B07B-6D71-5B191D70592E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3" name="Google Shape;1313;p8">
                <a:extLst>
                  <a:ext uri="{FF2B5EF4-FFF2-40B4-BE49-F238E27FC236}">
                    <a16:creationId xmlns:a16="http://schemas.microsoft.com/office/drawing/2014/main" id="{7356BE5D-0BCB-A238-7E1F-6BCA21F0C3EA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298" name="Google Shape;1314;p8">
              <a:extLst>
                <a:ext uri="{FF2B5EF4-FFF2-40B4-BE49-F238E27FC236}">
                  <a16:creationId xmlns:a16="http://schemas.microsoft.com/office/drawing/2014/main" id="{49D7731A-7F26-D346-0EBE-33996528F212}"/>
                </a:ext>
              </a:extLst>
            </p:cNvPr>
            <p:cNvGrpSpPr/>
            <p:nvPr/>
          </p:nvGrpSpPr>
          <p:grpSpPr>
            <a:xfrm>
              <a:off x="4499992" y="4725144"/>
              <a:ext cx="1512168" cy="1296144"/>
              <a:chOff x="4427984" y="1988840"/>
              <a:chExt cx="1512168" cy="1296144"/>
            </a:xfrm>
          </p:grpSpPr>
          <p:sp>
            <p:nvSpPr>
              <p:cNvPr id="299" name="Google Shape;1315;p8">
                <a:extLst>
                  <a:ext uri="{FF2B5EF4-FFF2-40B4-BE49-F238E27FC236}">
                    <a16:creationId xmlns:a16="http://schemas.microsoft.com/office/drawing/2014/main" id="{7DA5F2D4-A5AC-DF73-5F97-07C7745CEA1A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0" name="Google Shape;1316;p8">
                <a:extLst>
                  <a:ext uri="{FF2B5EF4-FFF2-40B4-BE49-F238E27FC236}">
                    <a16:creationId xmlns:a16="http://schemas.microsoft.com/office/drawing/2014/main" id="{FFD0B420-A086-3680-B1EF-D1329E703AF4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1" name="Google Shape;1317;p8">
                <a:extLst>
                  <a:ext uri="{FF2B5EF4-FFF2-40B4-BE49-F238E27FC236}">
                    <a16:creationId xmlns:a16="http://schemas.microsoft.com/office/drawing/2014/main" id="{82608E9A-68BB-9FA0-9667-4AF8A8786E55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2" name="Google Shape;1318;p8">
                <a:extLst>
                  <a:ext uri="{FF2B5EF4-FFF2-40B4-BE49-F238E27FC236}">
                    <a16:creationId xmlns:a16="http://schemas.microsoft.com/office/drawing/2014/main" id="{4E41102F-C419-332B-D10F-61AE2EED0A62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3" name="Google Shape;1319;p8">
                <a:extLst>
                  <a:ext uri="{FF2B5EF4-FFF2-40B4-BE49-F238E27FC236}">
                    <a16:creationId xmlns:a16="http://schemas.microsoft.com/office/drawing/2014/main" id="{1E7F4D37-BA22-8E43-3EFA-890D5524E91A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4" name="Google Shape;1320;p8">
                <a:extLst>
                  <a:ext uri="{FF2B5EF4-FFF2-40B4-BE49-F238E27FC236}">
                    <a16:creationId xmlns:a16="http://schemas.microsoft.com/office/drawing/2014/main" id="{DC445EB8-694B-DE4E-1AC3-86D13166B2F8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5" name="Google Shape;1321;p8">
                <a:extLst>
                  <a:ext uri="{FF2B5EF4-FFF2-40B4-BE49-F238E27FC236}">
                    <a16:creationId xmlns:a16="http://schemas.microsoft.com/office/drawing/2014/main" id="{0DCBC446-4FA7-57CD-87E9-5FFFB6506473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6" name="Google Shape;1322;p8">
                <a:extLst>
                  <a:ext uri="{FF2B5EF4-FFF2-40B4-BE49-F238E27FC236}">
                    <a16:creationId xmlns:a16="http://schemas.microsoft.com/office/drawing/2014/main" id="{CD1A6175-A228-D960-EF20-12E80BF14421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07" name="Google Shape;1323;p8">
                <a:extLst>
                  <a:ext uri="{FF2B5EF4-FFF2-40B4-BE49-F238E27FC236}">
                    <a16:creationId xmlns:a16="http://schemas.microsoft.com/office/drawing/2014/main" id="{6BA160EE-1454-3F7E-EAFD-9F45E407C0DA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344" name="Google Shape;1324;p8">
            <a:extLst>
              <a:ext uri="{FF2B5EF4-FFF2-40B4-BE49-F238E27FC236}">
                <a16:creationId xmlns:a16="http://schemas.microsoft.com/office/drawing/2014/main" id="{3CC0DD57-32EC-5F74-190C-4FCCC2EBF5D8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851920" y="4293096"/>
            <a:chExt cx="3024336" cy="2592288"/>
          </a:xfrm>
        </p:grpSpPr>
        <p:grpSp>
          <p:nvGrpSpPr>
            <p:cNvPr id="345" name="Google Shape;1325;p8">
              <a:extLst>
                <a:ext uri="{FF2B5EF4-FFF2-40B4-BE49-F238E27FC236}">
                  <a16:creationId xmlns:a16="http://schemas.microsoft.com/office/drawing/2014/main" id="{E1DB1F78-88F5-EDF5-DE22-493F352BDCF5}"/>
                </a:ext>
              </a:extLst>
            </p:cNvPr>
            <p:cNvGrpSpPr/>
            <p:nvPr/>
          </p:nvGrpSpPr>
          <p:grpSpPr>
            <a:xfrm>
              <a:off x="3851920" y="4293096"/>
              <a:ext cx="3024336" cy="2592288"/>
              <a:chOff x="4139952" y="3861048"/>
              <a:chExt cx="3024336" cy="2592288"/>
            </a:xfrm>
          </p:grpSpPr>
          <p:sp>
            <p:nvSpPr>
              <p:cNvPr id="356" name="Google Shape;1326;p8">
                <a:extLst>
                  <a:ext uri="{FF2B5EF4-FFF2-40B4-BE49-F238E27FC236}">
                    <a16:creationId xmlns:a16="http://schemas.microsoft.com/office/drawing/2014/main" id="{13C05330-5646-1A2D-4B45-D461063EA4F1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7" name="Google Shape;1327;p8">
                <a:extLst>
                  <a:ext uri="{FF2B5EF4-FFF2-40B4-BE49-F238E27FC236}">
                    <a16:creationId xmlns:a16="http://schemas.microsoft.com/office/drawing/2014/main" id="{6807EBBB-E0A7-9579-30CC-BC85D1FBA05C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8" name="Google Shape;1328;p8">
                <a:extLst>
                  <a:ext uri="{FF2B5EF4-FFF2-40B4-BE49-F238E27FC236}">
                    <a16:creationId xmlns:a16="http://schemas.microsoft.com/office/drawing/2014/main" id="{1F7E0E21-A480-D706-4DA2-1E5525AC01C8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9" name="Google Shape;1329;p8">
                <a:extLst>
                  <a:ext uri="{FF2B5EF4-FFF2-40B4-BE49-F238E27FC236}">
                    <a16:creationId xmlns:a16="http://schemas.microsoft.com/office/drawing/2014/main" id="{33EFBF48-C022-12E0-8BEC-DA2B6FF47D10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0" name="Google Shape;1330;p8">
                <a:extLst>
                  <a:ext uri="{FF2B5EF4-FFF2-40B4-BE49-F238E27FC236}">
                    <a16:creationId xmlns:a16="http://schemas.microsoft.com/office/drawing/2014/main" id="{76E0C626-3D87-95E2-36DC-22F456542EC1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1" name="Google Shape;1331;p8">
                <a:extLst>
                  <a:ext uri="{FF2B5EF4-FFF2-40B4-BE49-F238E27FC236}">
                    <a16:creationId xmlns:a16="http://schemas.microsoft.com/office/drawing/2014/main" id="{95AFEAFD-8191-C0B2-94D5-D34D8729E63D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2" name="Google Shape;1332;p8">
                <a:extLst>
                  <a:ext uri="{FF2B5EF4-FFF2-40B4-BE49-F238E27FC236}">
                    <a16:creationId xmlns:a16="http://schemas.microsoft.com/office/drawing/2014/main" id="{3AB02210-C697-46A7-F0B6-FD566F0C4B9A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3" name="Google Shape;1333;p8">
                <a:extLst>
                  <a:ext uri="{FF2B5EF4-FFF2-40B4-BE49-F238E27FC236}">
                    <a16:creationId xmlns:a16="http://schemas.microsoft.com/office/drawing/2014/main" id="{E73CD89B-72DB-EFC9-70E4-2B871BFC614C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4" name="Google Shape;1334;p8">
                <a:extLst>
                  <a:ext uri="{FF2B5EF4-FFF2-40B4-BE49-F238E27FC236}">
                    <a16:creationId xmlns:a16="http://schemas.microsoft.com/office/drawing/2014/main" id="{664C0532-5384-4155-0707-F8AA201D060A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5" name="Google Shape;1335;p8">
                <a:extLst>
                  <a:ext uri="{FF2B5EF4-FFF2-40B4-BE49-F238E27FC236}">
                    <a16:creationId xmlns:a16="http://schemas.microsoft.com/office/drawing/2014/main" id="{FB98C565-0A5D-023B-5BB6-F2645BBF5422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6" name="Google Shape;1336;p8">
                <a:extLst>
                  <a:ext uri="{FF2B5EF4-FFF2-40B4-BE49-F238E27FC236}">
                    <a16:creationId xmlns:a16="http://schemas.microsoft.com/office/drawing/2014/main" id="{6A711241-D7CE-9FAB-4292-16187D89DB91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7" name="Google Shape;1337;p8">
                <a:extLst>
                  <a:ext uri="{FF2B5EF4-FFF2-40B4-BE49-F238E27FC236}">
                    <a16:creationId xmlns:a16="http://schemas.microsoft.com/office/drawing/2014/main" id="{7EBE6E50-9125-D4AE-0D48-B8548423FAF8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8" name="Google Shape;1338;p8">
                <a:extLst>
                  <a:ext uri="{FF2B5EF4-FFF2-40B4-BE49-F238E27FC236}">
                    <a16:creationId xmlns:a16="http://schemas.microsoft.com/office/drawing/2014/main" id="{26C75FBF-50C4-46E7-2F08-12C679E22195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69" name="Google Shape;1339;p8">
                <a:extLst>
                  <a:ext uri="{FF2B5EF4-FFF2-40B4-BE49-F238E27FC236}">
                    <a16:creationId xmlns:a16="http://schemas.microsoft.com/office/drawing/2014/main" id="{0707E4AC-7EFC-240E-81E1-2B90A8596ED6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0" name="Google Shape;1340;p8">
                <a:extLst>
                  <a:ext uri="{FF2B5EF4-FFF2-40B4-BE49-F238E27FC236}">
                    <a16:creationId xmlns:a16="http://schemas.microsoft.com/office/drawing/2014/main" id="{3A890B11-3E8F-2204-7BF0-31651341DD64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1" name="Google Shape;1341;p8">
                <a:extLst>
                  <a:ext uri="{FF2B5EF4-FFF2-40B4-BE49-F238E27FC236}">
                    <a16:creationId xmlns:a16="http://schemas.microsoft.com/office/drawing/2014/main" id="{2029260F-CC35-24E1-9340-5D9A6EF42C08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2" name="Google Shape;1342;p8">
                <a:extLst>
                  <a:ext uri="{FF2B5EF4-FFF2-40B4-BE49-F238E27FC236}">
                    <a16:creationId xmlns:a16="http://schemas.microsoft.com/office/drawing/2014/main" id="{F8746F2B-56CA-2EFD-A4A8-0A41026F06E5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3" name="Google Shape;1343;p8">
                <a:extLst>
                  <a:ext uri="{FF2B5EF4-FFF2-40B4-BE49-F238E27FC236}">
                    <a16:creationId xmlns:a16="http://schemas.microsoft.com/office/drawing/2014/main" id="{C2D2580B-0DEE-6ADB-D8AD-6E70A00A5FDC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4" name="Google Shape;1344;p8">
                <a:extLst>
                  <a:ext uri="{FF2B5EF4-FFF2-40B4-BE49-F238E27FC236}">
                    <a16:creationId xmlns:a16="http://schemas.microsoft.com/office/drawing/2014/main" id="{7D35F976-A404-E7C5-8448-A8AA880E06E2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5" name="Google Shape;1345;p8">
                <a:extLst>
                  <a:ext uri="{FF2B5EF4-FFF2-40B4-BE49-F238E27FC236}">
                    <a16:creationId xmlns:a16="http://schemas.microsoft.com/office/drawing/2014/main" id="{7E9144C3-4835-5842-D387-BF9806F42572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6" name="Google Shape;1346;p8">
                <a:extLst>
                  <a:ext uri="{FF2B5EF4-FFF2-40B4-BE49-F238E27FC236}">
                    <a16:creationId xmlns:a16="http://schemas.microsoft.com/office/drawing/2014/main" id="{F4A88D3B-1252-C3CE-E6A1-28797FBAB15F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7" name="Google Shape;1347;p8">
                <a:extLst>
                  <a:ext uri="{FF2B5EF4-FFF2-40B4-BE49-F238E27FC236}">
                    <a16:creationId xmlns:a16="http://schemas.microsoft.com/office/drawing/2014/main" id="{685D5D27-CB26-0A3B-749B-A6FA6318BBDD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8" name="Google Shape;1348;p8">
                <a:extLst>
                  <a:ext uri="{FF2B5EF4-FFF2-40B4-BE49-F238E27FC236}">
                    <a16:creationId xmlns:a16="http://schemas.microsoft.com/office/drawing/2014/main" id="{CB720E71-EE97-C984-FCD4-1F793F8BC07F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79" name="Google Shape;1349;p8">
                <a:extLst>
                  <a:ext uri="{FF2B5EF4-FFF2-40B4-BE49-F238E27FC236}">
                    <a16:creationId xmlns:a16="http://schemas.microsoft.com/office/drawing/2014/main" id="{EE1EEFD5-F1E9-6583-7593-5E42D832D87A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0" name="Google Shape;1350;p8">
                <a:extLst>
                  <a:ext uri="{FF2B5EF4-FFF2-40B4-BE49-F238E27FC236}">
                    <a16:creationId xmlns:a16="http://schemas.microsoft.com/office/drawing/2014/main" id="{3771B9F5-3825-4171-AD63-1A591E918F59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1" name="Google Shape;1351;p8">
                <a:extLst>
                  <a:ext uri="{FF2B5EF4-FFF2-40B4-BE49-F238E27FC236}">
                    <a16:creationId xmlns:a16="http://schemas.microsoft.com/office/drawing/2014/main" id="{11498298-50E3-6687-CFE3-CC4B17AC4F36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2" name="Google Shape;1352;p8">
                <a:extLst>
                  <a:ext uri="{FF2B5EF4-FFF2-40B4-BE49-F238E27FC236}">
                    <a16:creationId xmlns:a16="http://schemas.microsoft.com/office/drawing/2014/main" id="{125E5792-7FDF-3187-1E38-132FDEC670AE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3" name="Google Shape;1353;p8">
                <a:extLst>
                  <a:ext uri="{FF2B5EF4-FFF2-40B4-BE49-F238E27FC236}">
                    <a16:creationId xmlns:a16="http://schemas.microsoft.com/office/drawing/2014/main" id="{389A1CB7-94EF-A752-33B8-69B4AA928AAF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4" name="Google Shape;1354;p8">
                <a:extLst>
                  <a:ext uri="{FF2B5EF4-FFF2-40B4-BE49-F238E27FC236}">
                    <a16:creationId xmlns:a16="http://schemas.microsoft.com/office/drawing/2014/main" id="{A1AB4570-7A60-12C0-98B4-15195FE0E713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5" name="Google Shape;1355;p8">
                <a:extLst>
                  <a:ext uri="{FF2B5EF4-FFF2-40B4-BE49-F238E27FC236}">
                    <a16:creationId xmlns:a16="http://schemas.microsoft.com/office/drawing/2014/main" id="{2A71357A-F781-AE22-4EE4-A0185809984E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6" name="Google Shape;1356;p8">
                <a:extLst>
                  <a:ext uri="{FF2B5EF4-FFF2-40B4-BE49-F238E27FC236}">
                    <a16:creationId xmlns:a16="http://schemas.microsoft.com/office/drawing/2014/main" id="{E6A130D0-163D-8E52-0455-98E97BB0E496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7" name="Google Shape;1357;p8">
                <a:extLst>
                  <a:ext uri="{FF2B5EF4-FFF2-40B4-BE49-F238E27FC236}">
                    <a16:creationId xmlns:a16="http://schemas.microsoft.com/office/drawing/2014/main" id="{61DB5ED3-A7F5-B491-CB7E-A89AE8729DA9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8" name="Google Shape;1358;p8">
                <a:extLst>
                  <a:ext uri="{FF2B5EF4-FFF2-40B4-BE49-F238E27FC236}">
                    <a16:creationId xmlns:a16="http://schemas.microsoft.com/office/drawing/2014/main" id="{F9A7A089-073D-FB44-EAF0-0F78C7B85205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89" name="Google Shape;1359;p8">
                <a:extLst>
                  <a:ext uri="{FF2B5EF4-FFF2-40B4-BE49-F238E27FC236}">
                    <a16:creationId xmlns:a16="http://schemas.microsoft.com/office/drawing/2014/main" id="{9B2D72D7-9941-EE07-BA7E-F8906A14DDB5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0" name="Google Shape;1360;p8">
                <a:extLst>
                  <a:ext uri="{FF2B5EF4-FFF2-40B4-BE49-F238E27FC236}">
                    <a16:creationId xmlns:a16="http://schemas.microsoft.com/office/drawing/2014/main" id="{B0FCA2F1-D345-3056-F4EA-B66DE0BD8A03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1" name="Google Shape;1361;p8">
                <a:extLst>
                  <a:ext uri="{FF2B5EF4-FFF2-40B4-BE49-F238E27FC236}">
                    <a16:creationId xmlns:a16="http://schemas.microsoft.com/office/drawing/2014/main" id="{753F34BE-0A38-8D88-325A-E2B1D09F52FB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346" name="Google Shape;1362;p8">
              <a:extLst>
                <a:ext uri="{FF2B5EF4-FFF2-40B4-BE49-F238E27FC236}">
                  <a16:creationId xmlns:a16="http://schemas.microsoft.com/office/drawing/2014/main" id="{66B9ABEA-32A9-662F-A405-9ECAA4FBF8A7}"/>
                </a:ext>
              </a:extLst>
            </p:cNvPr>
            <p:cNvGrpSpPr/>
            <p:nvPr/>
          </p:nvGrpSpPr>
          <p:grpSpPr>
            <a:xfrm>
              <a:off x="4860032" y="4725144"/>
              <a:ext cx="1512168" cy="1296144"/>
              <a:chOff x="4427984" y="1988840"/>
              <a:chExt cx="1512168" cy="1296144"/>
            </a:xfrm>
          </p:grpSpPr>
          <p:sp>
            <p:nvSpPr>
              <p:cNvPr id="347" name="Google Shape;1363;p8">
                <a:extLst>
                  <a:ext uri="{FF2B5EF4-FFF2-40B4-BE49-F238E27FC236}">
                    <a16:creationId xmlns:a16="http://schemas.microsoft.com/office/drawing/2014/main" id="{CD65903D-8B53-3B41-8EBD-4047FECE0718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8" name="Google Shape;1364;p8">
                <a:extLst>
                  <a:ext uri="{FF2B5EF4-FFF2-40B4-BE49-F238E27FC236}">
                    <a16:creationId xmlns:a16="http://schemas.microsoft.com/office/drawing/2014/main" id="{98AA09B1-1237-E49B-8FDC-F023151CAF1F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49" name="Google Shape;1365;p8">
                <a:extLst>
                  <a:ext uri="{FF2B5EF4-FFF2-40B4-BE49-F238E27FC236}">
                    <a16:creationId xmlns:a16="http://schemas.microsoft.com/office/drawing/2014/main" id="{587142F3-17A1-4533-49F5-A18F0845CA91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0" name="Google Shape;1366;p8">
                <a:extLst>
                  <a:ext uri="{FF2B5EF4-FFF2-40B4-BE49-F238E27FC236}">
                    <a16:creationId xmlns:a16="http://schemas.microsoft.com/office/drawing/2014/main" id="{9C36F241-C82F-9835-F5CC-A9CEF55BFF7A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1" name="Google Shape;1367;p8">
                <a:extLst>
                  <a:ext uri="{FF2B5EF4-FFF2-40B4-BE49-F238E27FC236}">
                    <a16:creationId xmlns:a16="http://schemas.microsoft.com/office/drawing/2014/main" id="{D7F48A14-8789-C649-6027-591BCB6CCD2B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2" name="Google Shape;1368;p8">
                <a:extLst>
                  <a:ext uri="{FF2B5EF4-FFF2-40B4-BE49-F238E27FC236}">
                    <a16:creationId xmlns:a16="http://schemas.microsoft.com/office/drawing/2014/main" id="{FA7F3B0A-46E0-656D-1238-FF278CAB8F36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3" name="Google Shape;1369;p8">
                <a:extLst>
                  <a:ext uri="{FF2B5EF4-FFF2-40B4-BE49-F238E27FC236}">
                    <a16:creationId xmlns:a16="http://schemas.microsoft.com/office/drawing/2014/main" id="{6C5C1600-9EE2-72DF-D2F7-E39202C84A8D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4" name="Google Shape;1370;p8">
                <a:extLst>
                  <a:ext uri="{FF2B5EF4-FFF2-40B4-BE49-F238E27FC236}">
                    <a16:creationId xmlns:a16="http://schemas.microsoft.com/office/drawing/2014/main" id="{2AC27C9E-BFCE-4B9F-B199-21046010FC91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55" name="Google Shape;1371;p8">
                <a:extLst>
                  <a:ext uri="{FF2B5EF4-FFF2-40B4-BE49-F238E27FC236}">
                    <a16:creationId xmlns:a16="http://schemas.microsoft.com/office/drawing/2014/main" id="{6F070B5C-0514-864A-7CF2-5EA7EB0E7E47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392" name="Google Shape;1372;p8">
            <a:extLst>
              <a:ext uri="{FF2B5EF4-FFF2-40B4-BE49-F238E27FC236}">
                <a16:creationId xmlns:a16="http://schemas.microsoft.com/office/drawing/2014/main" id="{958B6878-BCC8-1264-6644-C94C2C17A312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851920" y="3933056"/>
            <a:chExt cx="3024336" cy="2592288"/>
          </a:xfrm>
        </p:grpSpPr>
        <p:grpSp>
          <p:nvGrpSpPr>
            <p:cNvPr id="393" name="Google Shape;1373;p8">
              <a:extLst>
                <a:ext uri="{FF2B5EF4-FFF2-40B4-BE49-F238E27FC236}">
                  <a16:creationId xmlns:a16="http://schemas.microsoft.com/office/drawing/2014/main" id="{DC6BFA87-EC2C-95F7-574B-858D3D4A224D}"/>
                </a:ext>
              </a:extLst>
            </p:cNvPr>
            <p:cNvGrpSpPr/>
            <p:nvPr/>
          </p:nvGrpSpPr>
          <p:grpSpPr>
            <a:xfrm>
              <a:off x="3851920" y="3933056"/>
              <a:ext cx="3024336" cy="2592288"/>
              <a:chOff x="4139952" y="3861048"/>
              <a:chExt cx="3024336" cy="2592288"/>
            </a:xfrm>
          </p:grpSpPr>
          <p:sp>
            <p:nvSpPr>
              <p:cNvPr id="404" name="Google Shape;1374;p8">
                <a:extLst>
                  <a:ext uri="{FF2B5EF4-FFF2-40B4-BE49-F238E27FC236}">
                    <a16:creationId xmlns:a16="http://schemas.microsoft.com/office/drawing/2014/main" id="{1BAF6E65-C7B2-0182-11C7-0DDADFC9C084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5" name="Google Shape;1375;p8">
                <a:extLst>
                  <a:ext uri="{FF2B5EF4-FFF2-40B4-BE49-F238E27FC236}">
                    <a16:creationId xmlns:a16="http://schemas.microsoft.com/office/drawing/2014/main" id="{2118985F-75DC-8282-D13B-C933CCBC69C8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6" name="Google Shape;1376;p8">
                <a:extLst>
                  <a:ext uri="{FF2B5EF4-FFF2-40B4-BE49-F238E27FC236}">
                    <a16:creationId xmlns:a16="http://schemas.microsoft.com/office/drawing/2014/main" id="{97A8BFB4-5D0E-68BA-AB0C-770BDDBB1C58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7" name="Google Shape;1377;p8">
                <a:extLst>
                  <a:ext uri="{FF2B5EF4-FFF2-40B4-BE49-F238E27FC236}">
                    <a16:creationId xmlns:a16="http://schemas.microsoft.com/office/drawing/2014/main" id="{E4872FEA-10C5-32E1-AD56-E9180665A1DE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8" name="Google Shape;1378;p8">
                <a:extLst>
                  <a:ext uri="{FF2B5EF4-FFF2-40B4-BE49-F238E27FC236}">
                    <a16:creationId xmlns:a16="http://schemas.microsoft.com/office/drawing/2014/main" id="{1BB762B1-9BC1-E14B-B3D0-31E4CB1FF930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9" name="Google Shape;1379;p8">
                <a:extLst>
                  <a:ext uri="{FF2B5EF4-FFF2-40B4-BE49-F238E27FC236}">
                    <a16:creationId xmlns:a16="http://schemas.microsoft.com/office/drawing/2014/main" id="{BD8A5CCE-EDCA-6B7F-7E66-84C31D04AF32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0" name="Google Shape;1380;p8">
                <a:extLst>
                  <a:ext uri="{FF2B5EF4-FFF2-40B4-BE49-F238E27FC236}">
                    <a16:creationId xmlns:a16="http://schemas.microsoft.com/office/drawing/2014/main" id="{AA957000-FFDD-B2FA-2040-F9CA3BA42A66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1" name="Google Shape;1381;p8">
                <a:extLst>
                  <a:ext uri="{FF2B5EF4-FFF2-40B4-BE49-F238E27FC236}">
                    <a16:creationId xmlns:a16="http://schemas.microsoft.com/office/drawing/2014/main" id="{F09B7B21-65EC-40A8-5381-3351D32AF8C8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2" name="Google Shape;1382;p8">
                <a:extLst>
                  <a:ext uri="{FF2B5EF4-FFF2-40B4-BE49-F238E27FC236}">
                    <a16:creationId xmlns:a16="http://schemas.microsoft.com/office/drawing/2014/main" id="{C5C481B0-CA58-4B75-6913-8DC21330FD65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3" name="Google Shape;1383;p8">
                <a:extLst>
                  <a:ext uri="{FF2B5EF4-FFF2-40B4-BE49-F238E27FC236}">
                    <a16:creationId xmlns:a16="http://schemas.microsoft.com/office/drawing/2014/main" id="{D47519D5-8482-D2A1-9CBE-8645187586C4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4" name="Google Shape;1384;p8">
                <a:extLst>
                  <a:ext uri="{FF2B5EF4-FFF2-40B4-BE49-F238E27FC236}">
                    <a16:creationId xmlns:a16="http://schemas.microsoft.com/office/drawing/2014/main" id="{42B1B3A1-415A-842C-D82D-1C07D9347610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5" name="Google Shape;1385;p8">
                <a:extLst>
                  <a:ext uri="{FF2B5EF4-FFF2-40B4-BE49-F238E27FC236}">
                    <a16:creationId xmlns:a16="http://schemas.microsoft.com/office/drawing/2014/main" id="{3DF99F6E-055F-3CC0-310A-91B7327F536D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6" name="Google Shape;1386;p8">
                <a:extLst>
                  <a:ext uri="{FF2B5EF4-FFF2-40B4-BE49-F238E27FC236}">
                    <a16:creationId xmlns:a16="http://schemas.microsoft.com/office/drawing/2014/main" id="{1FE083A3-51F3-6254-E91D-A021559A7807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7" name="Google Shape;1387;p8">
                <a:extLst>
                  <a:ext uri="{FF2B5EF4-FFF2-40B4-BE49-F238E27FC236}">
                    <a16:creationId xmlns:a16="http://schemas.microsoft.com/office/drawing/2014/main" id="{2CDD27D2-ECA5-2660-5289-64DB29EBC135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8" name="Google Shape;1388;p8">
                <a:extLst>
                  <a:ext uri="{FF2B5EF4-FFF2-40B4-BE49-F238E27FC236}">
                    <a16:creationId xmlns:a16="http://schemas.microsoft.com/office/drawing/2014/main" id="{6ED37017-8BBB-9304-FBB2-4E2321602605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19" name="Google Shape;1389;p8">
                <a:extLst>
                  <a:ext uri="{FF2B5EF4-FFF2-40B4-BE49-F238E27FC236}">
                    <a16:creationId xmlns:a16="http://schemas.microsoft.com/office/drawing/2014/main" id="{D612854D-4B1D-D124-F6DA-3FB53F787687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0" name="Google Shape;1390;p8">
                <a:extLst>
                  <a:ext uri="{FF2B5EF4-FFF2-40B4-BE49-F238E27FC236}">
                    <a16:creationId xmlns:a16="http://schemas.microsoft.com/office/drawing/2014/main" id="{6129A9CA-DA7F-F3A2-D84B-443F4800E7E9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1" name="Google Shape;1391;p8">
                <a:extLst>
                  <a:ext uri="{FF2B5EF4-FFF2-40B4-BE49-F238E27FC236}">
                    <a16:creationId xmlns:a16="http://schemas.microsoft.com/office/drawing/2014/main" id="{5924A10A-CE3C-5EF2-E911-1CBD0B5752BC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2" name="Google Shape;1392;p8">
                <a:extLst>
                  <a:ext uri="{FF2B5EF4-FFF2-40B4-BE49-F238E27FC236}">
                    <a16:creationId xmlns:a16="http://schemas.microsoft.com/office/drawing/2014/main" id="{900F766D-DDB5-01B6-07F2-3963E4F3AF45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3" name="Google Shape;1393;p8">
                <a:extLst>
                  <a:ext uri="{FF2B5EF4-FFF2-40B4-BE49-F238E27FC236}">
                    <a16:creationId xmlns:a16="http://schemas.microsoft.com/office/drawing/2014/main" id="{6A286D16-69AD-3086-6DAA-26BA6DBAD6DF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4" name="Google Shape;1394;p8">
                <a:extLst>
                  <a:ext uri="{FF2B5EF4-FFF2-40B4-BE49-F238E27FC236}">
                    <a16:creationId xmlns:a16="http://schemas.microsoft.com/office/drawing/2014/main" id="{CE8E0415-E79C-A240-182A-0E41CB200248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5" name="Google Shape;1395;p8">
                <a:extLst>
                  <a:ext uri="{FF2B5EF4-FFF2-40B4-BE49-F238E27FC236}">
                    <a16:creationId xmlns:a16="http://schemas.microsoft.com/office/drawing/2014/main" id="{C6C60497-3A2C-FD27-C207-EC95FFB12A4C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6" name="Google Shape;1396;p8">
                <a:extLst>
                  <a:ext uri="{FF2B5EF4-FFF2-40B4-BE49-F238E27FC236}">
                    <a16:creationId xmlns:a16="http://schemas.microsoft.com/office/drawing/2014/main" id="{3C7F6D0E-9F57-90A5-58AC-0FD2586BBC52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7" name="Google Shape;1397;p8">
                <a:extLst>
                  <a:ext uri="{FF2B5EF4-FFF2-40B4-BE49-F238E27FC236}">
                    <a16:creationId xmlns:a16="http://schemas.microsoft.com/office/drawing/2014/main" id="{41B78957-EEB6-D636-F547-801BA3D65B59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8" name="Google Shape;1398;p8">
                <a:extLst>
                  <a:ext uri="{FF2B5EF4-FFF2-40B4-BE49-F238E27FC236}">
                    <a16:creationId xmlns:a16="http://schemas.microsoft.com/office/drawing/2014/main" id="{FEA761F6-E35B-BADA-CE72-DE7A33B75D34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29" name="Google Shape;1399;p8">
                <a:extLst>
                  <a:ext uri="{FF2B5EF4-FFF2-40B4-BE49-F238E27FC236}">
                    <a16:creationId xmlns:a16="http://schemas.microsoft.com/office/drawing/2014/main" id="{C4F8462C-5BDC-9155-1AF8-F4002485591C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0" name="Google Shape;1400;p8">
                <a:extLst>
                  <a:ext uri="{FF2B5EF4-FFF2-40B4-BE49-F238E27FC236}">
                    <a16:creationId xmlns:a16="http://schemas.microsoft.com/office/drawing/2014/main" id="{67289212-77CD-B081-B6DC-13B3D6331899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1" name="Google Shape;1401;p8">
                <a:extLst>
                  <a:ext uri="{FF2B5EF4-FFF2-40B4-BE49-F238E27FC236}">
                    <a16:creationId xmlns:a16="http://schemas.microsoft.com/office/drawing/2014/main" id="{AACDAE0E-291C-6E48-FDB5-EB780B91284A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2" name="Google Shape;1402;p8">
                <a:extLst>
                  <a:ext uri="{FF2B5EF4-FFF2-40B4-BE49-F238E27FC236}">
                    <a16:creationId xmlns:a16="http://schemas.microsoft.com/office/drawing/2014/main" id="{9EDD7852-6DE2-4D36-887E-4B758AED9035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3" name="Google Shape;1403;p8">
                <a:extLst>
                  <a:ext uri="{FF2B5EF4-FFF2-40B4-BE49-F238E27FC236}">
                    <a16:creationId xmlns:a16="http://schemas.microsoft.com/office/drawing/2014/main" id="{A8D5C515-1EFE-F1D6-FD76-D9309E19BF6A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4" name="Google Shape;1404;p8">
                <a:extLst>
                  <a:ext uri="{FF2B5EF4-FFF2-40B4-BE49-F238E27FC236}">
                    <a16:creationId xmlns:a16="http://schemas.microsoft.com/office/drawing/2014/main" id="{819C9A44-4FAB-D90C-1164-CB207141F5CC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5" name="Google Shape;1405;p8">
                <a:extLst>
                  <a:ext uri="{FF2B5EF4-FFF2-40B4-BE49-F238E27FC236}">
                    <a16:creationId xmlns:a16="http://schemas.microsoft.com/office/drawing/2014/main" id="{2DA3BA77-0F5E-BD89-C1FB-B09D8496B51C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6" name="Google Shape;1406;p8">
                <a:extLst>
                  <a:ext uri="{FF2B5EF4-FFF2-40B4-BE49-F238E27FC236}">
                    <a16:creationId xmlns:a16="http://schemas.microsoft.com/office/drawing/2014/main" id="{7EC93541-F12A-9853-B3E6-CD66951A79EC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7" name="Google Shape;1407;p8">
                <a:extLst>
                  <a:ext uri="{FF2B5EF4-FFF2-40B4-BE49-F238E27FC236}">
                    <a16:creationId xmlns:a16="http://schemas.microsoft.com/office/drawing/2014/main" id="{EE343483-B9B4-8A6C-8FF5-D611BA3A723F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8" name="Google Shape;1408;p8">
                <a:extLst>
                  <a:ext uri="{FF2B5EF4-FFF2-40B4-BE49-F238E27FC236}">
                    <a16:creationId xmlns:a16="http://schemas.microsoft.com/office/drawing/2014/main" id="{251CB091-12D2-CDBC-C3E5-20D4E0B56120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39" name="Google Shape;1409;p8">
                <a:extLst>
                  <a:ext uri="{FF2B5EF4-FFF2-40B4-BE49-F238E27FC236}">
                    <a16:creationId xmlns:a16="http://schemas.microsoft.com/office/drawing/2014/main" id="{A01EDA6E-08E4-B6DB-9688-316D904C439C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394" name="Google Shape;1410;p8">
              <a:extLst>
                <a:ext uri="{FF2B5EF4-FFF2-40B4-BE49-F238E27FC236}">
                  <a16:creationId xmlns:a16="http://schemas.microsoft.com/office/drawing/2014/main" id="{46C48F46-29C0-4AE0-DCD8-90E9BC8A657F}"/>
                </a:ext>
              </a:extLst>
            </p:cNvPr>
            <p:cNvGrpSpPr/>
            <p:nvPr/>
          </p:nvGrpSpPr>
          <p:grpSpPr>
            <a:xfrm>
              <a:off x="5364088" y="4365104"/>
              <a:ext cx="1512168" cy="1296144"/>
              <a:chOff x="4427984" y="1988840"/>
              <a:chExt cx="1512168" cy="1296144"/>
            </a:xfrm>
          </p:grpSpPr>
          <p:sp>
            <p:nvSpPr>
              <p:cNvPr id="395" name="Google Shape;1411;p8">
                <a:extLst>
                  <a:ext uri="{FF2B5EF4-FFF2-40B4-BE49-F238E27FC236}">
                    <a16:creationId xmlns:a16="http://schemas.microsoft.com/office/drawing/2014/main" id="{F69E2209-A7A0-1BB2-9F94-8DA664B10279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6" name="Google Shape;1412;p8">
                <a:extLst>
                  <a:ext uri="{FF2B5EF4-FFF2-40B4-BE49-F238E27FC236}">
                    <a16:creationId xmlns:a16="http://schemas.microsoft.com/office/drawing/2014/main" id="{1C5DAD6B-FFE6-2C5A-546E-2D2431877069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7" name="Google Shape;1413;p8">
                <a:extLst>
                  <a:ext uri="{FF2B5EF4-FFF2-40B4-BE49-F238E27FC236}">
                    <a16:creationId xmlns:a16="http://schemas.microsoft.com/office/drawing/2014/main" id="{0C8E591E-3828-E92F-00A2-233F80298C76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8" name="Google Shape;1414;p8">
                <a:extLst>
                  <a:ext uri="{FF2B5EF4-FFF2-40B4-BE49-F238E27FC236}">
                    <a16:creationId xmlns:a16="http://schemas.microsoft.com/office/drawing/2014/main" id="{26659B24-19C3-8780-E613-9FBE8A42350C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399" name="Google Shape;1415;p8">
                <a:extLst>
                  <a:ext uri="{FF2B5EF4-FFF2-40B4-BE49-F238E27FC236}">
                    <a16:creationId xmlns:a16="http://schemas.microsoft.com/office/drawing/2014/main" id="{7EECA7AB-BC3A-B274-FA28-C58757EC6F7D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0" name="Google Shape;1416;p8">
                <a:extLst>
                  <a:ext uri="{FF2B5EF4-FFF2-40B4-BE49-F238E27FC236}">
                    <a16:creationId xmlns:a16="http://schemas.microsoft.com/office/drawing/2014/main" id="{205FF392-46D9-D6D7-E533-3393A4DD2146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1" name="Google Shape;1417;p8">
                <a:extLst>
                  <a:ext uri="{FF2B5EF4-FFF2-40B4-BE49-F238E27FC236}">
                    <a16:creationId xmlns:a16="http://schemas.microsoft.com/office/drawing/2014/main" id="{19DAC6EE-02AC-7C89-82E8-05B2984C2183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2" name="Google Shape;1418;p8">
                <a:extLst>
                  <a:ext uri="{FF2B5EF4-FFF2-40B4-BE49-F238E27FC236}">
                    <a16:creationId xmlns:a16="http://schemas.microsoft.com/office/drawing/2014/main" id="{A3909232-1B57-43EF-417A-8BB3CFF8CF3F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03" name="Google Shape;1419;p8">
                <a:extLst>
                  <a:ext uri="{FF2B5EF4-FFF2-40B4-BE49-F238E27FC236}">
                    <a16:creationId xmlns:a16="http://schemas.microsoft.com/office/drawing/2014/main" id="{88601FF4-F755-6BB5-4295-C7B7319B12E5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440" name="Google Shape;1420;p8">
            <a:extLst>
              <a:ext uri="{FF2B5EF4-FFF2-40B4-BE49-F238E27FC236}">
                <a16:creationId xmlns:a16="http://schemas.microsoft.com/office/drawing/2014/main" id="{FF73B167-9D77-F435-44E4-0DBD32B00F6B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4283968" y="4077072"/>
            <a:chExt cx="3024336" cy="2592288"/>
          </a:xfrm>
        </p:grpSpPr>
        <p:grpSp>
          <p:nvGrpSpPr>
            <p:cNvPr id="441" name="Google Shape;1421;p8">
              <a:extLst>
                <a:ext uri="{FF2B5EF4-FFF2-40B4-BE49-F238E27FC236}">
                  <a16:creationId xmlns:a16="http://schemas.microsoft.com/office/drawing/2014/main" id="{2775E6F9-8C6D-5CAE-9E13-EA8EC378DF4C}"/>
                </a:ext>
              </a:extLst>
            </p:cNvPr>
            <p:cNvGrpSpPr/>
            <p:nvPr/>
          </p:nvGrpSpPr>
          <p:grpSpPr>
            <a:xfrm>
              <a:off x="4283968" y="4077072"/>
              <a:ext cx="3024336" cy="2592288"/>
              <a:chOff x="4139952" y="3861048"/>
              <a:chExt cx="3024336" cy="2592288"/>
            </a:xfrm>
          </p:grpSpPr>
          <p:sp>
            <p:nvSpPr>
              <p:cNvPr id="452" name="Google Shape;1422;p8">
                <a:extLst>
                  <a:ext uri="{FF2B5EF4-FFF2-40B4-BE49-F238E27FC236}">
                    <a16:creationId xmlns:a16="http://schemas.microsoft.com/office/drawing/2014/main" id="{4FFCED9E-B3A2-3C4F-9BD1-D5A5866A5853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3" name="Google Shape;1423;p8">
                <a:extLst>
                  <a:ext uri="{FF2B5EF4-FFF2-40B4-BE49-F238E27FC236}">
                    <a16:creationId xmlns:a16="http://schemas.microsoft.com/office/drawing/2014/main" id="{FF701B82-F083-995D-2E08-3DC752061FBF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4" name="Google Shape;1424;p8">
                <a:extLst>
                  <a:ext uri="{FF2B5EF4-FFF2-40B4-BE49-F238E27FC236}">
                    <a16:creationId xmlns:a16="http://schemas.microsoft.com/office/drawing/2014/main" id="{E0661113-32F7-8657-D29D-277D789AEB1D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5" name="Google Shape;1425;p8">
                <a:extLst>
                  <a:ext uri="{FF2B5EF4-FFF2-40B4-BE49-F238E27FC236}">
                    <a16:creationId xmlns:a16="http://schemas.microsoft.com/office/drawing/2014/main" id="{D8EC027C-7F99-BC39-C2FB-D2E5471EC67B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6" name="Google Shape;1426;p8">
                <a:extLst>
                  <a:ext uri="{FF2B5EF4-FFF2-40B4-BE49-F238E27FC236}">
                    <a16:creationId xmlns:a16="http://schemas.microsoft.com/office/drawing/2014/main" id="{FE9883BF-3921-6C04-A044-24D62CD7F249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7" name="Google Shape;1427;p8">
                <a:extLst>
                  <a:ext uri="{FF2B5EF4-FFF2-40B4-BE49-F238E27FC236}">
                    <a16:creationId xmlns:a16="http://schemas.microsoft.com/office/drawing/2014/main" id="{CB963A84-338B-9181-3DDA-46068FE177FB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8" name="Google Shape;1428;p8">
                <a:extLst>
                  <a:ext uri="{FF2B5EF4-FFF2-40B4-BE49-F238E27FC236}">
                    <a16:creationId xmlns:a16="http://schemas.microsoft.com/office/drawing/2014/main" id="{F8618B88-944B-4161-AEC2-4B2087B3A154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9" name="Google Shape;1429;p8">
                <a:extLst>
                  <a:ext uri="{FF2B5EF4-FFF2-40B4-BE49-F238E27FC236}">
                    <a16:creationId xmlns:a16="http://schemas.microsoft.com/office/drawing/2014/main" id="{CAEE6234-87FD-16E8-EB3F-3F095B5538C3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0" name="Google Shape;1430;p8">
                <a:extLst>
                  <a:ext uri="{FF2B5EF4-FFF2-40B4-BE49-F238E27FC236}">
                    <a16:creationId xmlns:a16="http://schemas.microsoft.com/office/drawing/2014/main" id="{7EE0254E-A4A3-BCFB-5EE6-375F19B727FD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1" name="Google Shape;1431;p8">
                <a:extLst>
                  <a:ext uri="{FF2B5EF4-FFF2-40B4-BE49-F238E27FC236}">
                    <a16:creationId xmlns:a16="http://schemas.microsoft.com/office/drawing/2014/main" id="{ECAA5192-F504-AD86-EABD-CFA639B6AF26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2" name="Google Shape;1432;p8">
                <a:extLst>
                  <a:ext uri="{FF2B5EF4-FFF2-40B4-BE49-F238E27FC236}">
                    <a16:creationId xmlns:a16="http://schemas.microsoft.com/office/drawing/2014/main" id="{5B5508D9-09A5-18A3-B4A6-58275CB28C2D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3" name="Google Shape;1433;p8">
                <a:extLst>
                  <a:ext uri="{FF2B5EF4-FFF2-40B4-BE49-F238E27FC236}">
                    <a16:creationId xmlns:a16="http://schemas.microsoft.com/office/drawing/2014/main" id="{2F4D6DBA-1207-3055-0D5E-DBC2881F1F64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4" name="Google Shape;1434;p8">
                <a:extLst>
                  <a:ext uri="{FF2B5EF4-FFF2-40B4-BE49-F238E27FC236}">
                    <a16:creationId xmlns:a16="http://schemas.microsoft.com/office/drawing/2014/main" id="{E9C9A2C5-53E9-70BD-4F15-1ACD2B5E23CF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5" name="Google Shape;1435;p8">
                <a:extLst>
                  <a:ext uri="{FF2B5EF4-FFF2-40B4-BE49-F238E27FC236}">
                    <a16:creationId xmlns:a16="http://schemas.microsoft.com/office/drawing/2014/main" id="{7D6D6BB4-2396-71CB-8E6D-465A7B2A40E7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6" name="Google Shape;1436;p8">
                <a:extLst>
                  <a:ext uri="{FF2B5EF4-FFF2-40B4-BE49-F238E27FC236}">
                    <a16:creationId xmlns:a16="http://schemas.microsoft.com/office/drawing/2014/main" id="{7A3672F9-0ECA-F8DD-22CF-B39EBBBF5ED6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7" name="Google Shape;1437;p8">
                <a:extLst>
                  <a:ext uri="{FF2B5EF4-FFF2-40B4-BE49-F238E27FC236}">
                    <a16:creationId xmlns:a16="http://schemas.microsoft.com/office/drawing/2014/main" id="{4901DD82-8E74-DBCD-428D-4F2693205324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8" name="Google Shape;1438;p8">
                <a:extLst>
                  <a:ext uri="{FF2B5EF4-FFF2-40B4-BE49-F238E27FC236}">
                    <a16:creationId xmlns:a16="http://schemas.microsoft.com/office/drawing/2014/main" id="{BBB8E0E2-99FD-0AE4-962C-FE7748C480D7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69" name="Google Shape;1439;p8">
                <a:extLst>
                  <a:ext uri="{FF2B5EF4-FFF2-40B4-BE49-F238E27FC236}">
                    <a16:creationId xmlns:a16="http://schemas.microsoft.com/office/drawing/2014/main" id="{68ED2826-A8EB-80FD-1E6A-A4CAC59EBDD5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0" name="Google Shape;1440;p8">
                <a:extLst>
                  <a:ext uri="{FF2B5EF4-FFF2-40B4-BE49-F238E27FC236}">
                    <a16:creationId xmlns:a16="http://schemas.microsoft.com/office/drawing/2014/main" id="{B55C438D-9362-031B-1505-4C9142E7C3C7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1" name="Google Shape;1441;p8">
                <a:extLst>
                  <a:ext uri="{FF2B5EF4-FFF2-40B4-BE49-F238E27FC236}">
                    <a16:creationId xmlns:a16="http://schemas.microsoft.com/office/drawing/2014/main" id="{683DB9FD-E0D4-9503-08F0-866694437911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2" name="Google Shape;1442;p8">
                <a:extLst>
                  <a:ext uri="{FF2B5EF4-FFF2-40B4-BE49-F238E27FC236}">
                    <a16:creationId xmlns:a16="http://schemas.microsoft.com/office/drawing/2014/main" id="{1E57AE99-5842-B3CB-AEF3-CB868AB09024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3" name="Google Shape;1443;p8">
                <a:extLst>
                  <a:ext uri="{FF2B5EF4-FFF2-40B4-BE49-F238E27FC236}">
                    <a16:creationId xmlns:a16="http://schemas.microsoft.com/office/drawing/2014/main" id="{181436F7-E9C7-941C-07E6-FD98DBB7174F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4" name="Google Shape;1444;p8">
                <a:extLst>
                  <a:ext uri="{FF2B5EF4-FFF2-40B4-BE49-F238E27FC236}">
                    <a16:creationId xmlns:a16="http://schemas.microsoft.com/office/drawing/2014/main" id="{CBB07948-3D54-B9C8-AE93-5F88A4501195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5" name="Google Shape;1445;p8">
                <a:extLst>
                  <a:ext uri="{FF2B5EF4-FFF2-40B4-BE49-F238E27FC236}">
                    <a16:creationId xmlns:a16="http://schemas.microsoft.com/office/drawing/2014/main" id="{83ACC896-5D5C-5ADE-023D-7828EF89580F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6" name="Google Shape;1446;p8">
                <a:extLst>
                  <a:ext uri="{FF2B5EF4-FFF2-40B4-BE49-F238E27FC236}">
                    <a16:creationId xmlns:a16="http://schemas.microsoft.com/office/drawing/2014/main" id="{52979581-1D04-3EC0-03FF-73E47FBED14C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7" name="Google Shape;1447;p8">
                <a:extLst>
                  <a:ext uri="{FF2B5EF4-FFF2-40B4-BE49-F238E27FC236}">
                    <a16:creationId xmlns:a16="http://schemas.microsoft.com/office/drawing/2014/main" id="{536E6725-24C4-E067-3CE2-5A7B417483A4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8" name="Google Shape;1448;p8">
                <a:extLst>
                  <a:ext uri="{FF2B5EF4-FFF2-40B4-BE49-F238E27FC236}">
                    <a16:creationId xmlns:a16="http://schemas.microsoft.com/office/drawing/2014/main" id="{B6E787FC-C32E-CC49-F846-06BDC6A7C06A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79" name="Google Shape;1449;p8">
                <a:extLst>
                  <a:ext uri="{FF2B5EF4-FFF2-40B4-BE49-F238E27FC236}">
                    <a16:creationId xmlns:a16="http://schemas.microsoft.com/office/drawing/2014/main" id="{D41F3E58-294B-87C1-C14A-6C9BB86B1376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0" name="Google Shape;1450;p8">
                <a:extLst>
                  <a:ext uri="{FF2B5EF4-FFF2-40B4-BE49-F238E27FC236}">
                    <a16:creationId xmlns:a16="http://schemas.microsoft.com/office/drawing/2014/main" id="{01FD81C0-5388-3C05-96F7-109AD88E0717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1" name="Google Shape;1451;p8">
                <a:extLst>
                  <a:ext uri="{FF2B5EF4-FFF2-40B4-BE49-F238E27FC236}">
                    <a16:creationId xmlns:a16="http://schemas.microsoft.com/office/drawing/2014/main" id="{1AA24137-36A7-C336-2688-D56665F8653B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2" name="Google Shape;1452;p8">
                <a:extLst>
                  <a:ext uri="{FF2B5EF4-FFF2-40B4-BE49-F238E27FC236}">
                    <a16:creationId xmlns:a16="http://schemas.microsoft.com/office/drawing/2014/main" id="{9394C8C5-CD87-C4CF-4138-E816D0831C54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3" name="Google Shape;1453;p8">
                <a:extLst>
                  <a:ext uri="{FF2B5EF4-FFF2-40B4-BE49-F238E27FC236}">
                    <a16:creationId xmlns:a16="http://schemas.microsoft.com/office/drawing/2014/main" id="{170D16BA-2991-EE2A-B5B4-392970943A25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4" name="Google Shape;1454;p8">
                <a:extLst>
                  <a:ext uri="{FF2B5EF4-FFF2-40B4-BE49-F238E27FC236}">
                    <a16:creationId xmlns:a16="http://schemas.microsoft.com/office/drawing/2014/main" id="{370816DE-001C-9B80-BA31-4195362696E7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5" name="Google Shape;1455;p8">
                <a:extLst>
                  <a:ext uri="{FF2B5EF4-FFF2-40B4-BE49-F238E27FC236}">
                    <a16:creationId xmlns:a16="http://schemas.microsoft.com/office/drawing/2014/main" id="{78983A18-48DF-16F9-D04B-3E7689082ECC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6" name="Google Shape;1456;p8">
                <a:extLst>
                  <a:ext uri="{FF2B5EF4-FFF2-40B4-BE49-F238E27FC236}">
                    <a16:creationId xmlns:a16="http://schemas.microsoft.com/office/drawing/2014/main" id="{DC738C4D-6041-50F1-3453-099A429F18E4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87" name="Google Shape;1457;p8">
                <a:extLst>
                  <a:ext uri="{FF2B5EF4-FFF2-40B4-BE49-F238E27FC236}">
                    <a16:creationId xmlns:a16="http://schemas.microsoft.com/office/drawing/2014/main" id="{467492C1-6064-D1D2-BB37-67067EC94A44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442" name="Google Shape;1458;p8">
              <a:extLst>
                <a:ext uri="{FF2B5EF4-FFF2-40B4-BE49-F238E27FC236}">
                  <a16:creationId xmlns:a16="http://schemas.microsoft.com/office/drawing/2014/main" id="{0733CC64-A1CB-2253-A08F-1EF6EC90BDC1}"/>
                </a:ext>
              </a:extLst>
            </p:cNvPr>
            <p:cNvGrpSpPr/>
            <p:nvPr/>
          </p:nvGrpSpPr>
          <p:grpSpPr>
            <a:xfrm>
              <a:off x="4283968" y="4941168"/>
              <a:ext cx="1512168" cy="1296144"/>
              <a:chOff x="4427984" y="1988840"/>
              <a:chExt cx="1512168" cy="1296144"/>
            </a:xfrm>
          </p:grpSpPr>
          <p:sp>
            <p:nvSpPr>
              <p:cNvPr id="443" name="Google Shape;1459;p8">
                <a:extLst>
                  <a:ext uri="{FF2B5EF4-FFF2-40B4-BE49-F238E27FC236}">
                    <a16:creationId xmlns:a16="http://schemas.microsoft.com/office/drawing/2014/main" id="{EE061F71-8DEF-85B9-A9B2-19BC0434477B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4" name="Google Shape;1460;p8">
                <a:extLst>
                  <a:ext uri="{FF2B5EF4-FFF2-40B4-BE49-F238E27FC236}">
                    <a16:creationId xmlns:a16="http://schemas.microsoft.com/office/drawing/2014/main" id="{4FCCB30C-5FE2-0AD8-2F1D-5D9D3677D2C5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5" name="Google Shape;1461;p8">
                <a:extLst>
                  <a:ext uri="{FF2B5EF4-FFF2-40B4-BE49-F238E27FC236}">
                    <a16:creationId xmlns:a16="http://schemas.microsoft.com/office/drawing/2014/main" id="{F38A4AF7-D157-6C02-C06E-FF484B47FB18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6" name="Google Shape;1462;p8">
                <a:extLst>
                  <a:ext uri="{FF2B5EF4-FFF2-40B4-BE49-F238E27FC236}">
                    <a16:creationId xmlns:a16="http://schemas.microsoft.com/office/drawing/2014/main" id="{C9366168-7BED-7BCB-FD99-A4C76180A5F8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7" name="Google Shape;1463;p8">
                <a:extLst>
                  <a:ext uri="{FF2B5EF4-FFF2-40B4-BE49-F238E27FC236}">
                    <a16:creationId xmlns:a16="http://schemas.microsoft.com/office/drawing/2014/main" id="{1ABE8C22-8BDA-C7D9-18D1-0952D3756A37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8" name="Google Shape;1464;p8">
                <a:extLst>
                  <a:ext uri="{FF2B5EF4-FFF2-40B4-BE49-F238E27FC236}">
                    <a16:creationId xmlns:a16="http://schemas.microsoft.com/office/drawing/2014/main" id="{4EFD44CA-20AD-CAEA-D82C-9B7EA3D7B2F8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49" name="Google Shape;1465;p8">
                <a:extLst>
                  <a:ext uri="{FF2B5EF4-FFF2-40B4-BE49-F238E27FC236}">
                    <a16:creationId xmlns:a16="http://schemas.microsoft.com/office/drawing/2014/main" id="{C187D7B2-C941-8934-57D8-47AB2F4D0DC5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0" name="Google Shape;1466;p8">
                <a:extLst>
                  <a:ext uri="{FF2B5EF4-FFF2-40B4-BE49-F238E27FC236}">
                    <a16:creationId xmlns:a16="http://schemas.microsoft.com/office/drawing/2014/main" id="{418CFE1D-5CE8-6028-CEF0-BCBCA99743BB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51" name="Google Shape;1467;p8">
                <a:extLst>
                  <a:ext uri="{FF2B5EF4-FFF2-40B4-BE49-F238E27FC236}">
                    <a16:creationId xmlns:a16="http://schemas.microsoft.com/office/drawing/2014/main" id="{EECFF8C9-D8F8-6460-7C77-43BE1662B580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488" name="Google Shape;1468;p8">
            <a:extLst>
              <a:ext uri="{FF2B5EF4-FFF2-40B4-BE49-F238E27FC236}">
                <a16:creationId xmlns:a16="http://schemas.microsoft.com/office/drawing/2014/main" id="{286D8D49-A55D-6362-76C5-211AF14C35B8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4211960" y="4077072"/>
            <a:chExt cx="3024336" cy="2592288"/>
          </a:xfrm>
        </p:grpSpPr>
        <p:grpSp>
          <p:nvGrpSpPr>
            <p:cNvPr id="489" name="Google Shape;1469;p8">
              <a:extLst>
                <a:ext uri="{FF2B5EF4-FFF2-40B4-BE49-F238E27FC236}">
                  <a16:creationId xmlns:a16="http://schemas.microsoft.com/office/drawing/2014/main" id="{43A8976C-A0B6-A8FA-06BE-268744C05780}"/>
                </a:ext>
              </a:extLst>
            </p:cNvPr>
            <p:cNvGrpSpPr/>
            <p:nvPr/>
          </p:nvGrpSpPr>
          <p:grpSpPr>
            <a:xfrm>
              <a:off x="4211960" y="4077072"/>
              <a:ext cx="3024336" cy="2592288"/>
              <a:chOff x="4139952" y="3861048"/>
              <a:chExt cx="3024336" cy="2592288"/>
            </a:xfrm>
          </p:grpSpPr>
          <p:sp>
            <p:nvSpPr>
              <p:cNvPr id="500" name="Google Shape;1470;p8">
                <a:extLst>
                  <a:ext uri="{FF2B5EF4-FFF2-40B4-BE49-F238E27FC236}">
                    <a16:creationId xmlns:a16="http://schemas.microsoft.com/office/drawing/2014/main" id="{014537B9-4B1B-3B19-90D4-1A7BCCB0B662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1" name="Google Shape;1471;p8">
                <a:extLst>
                  <a:ext uri="{FF2B5EF4-FFF2-40B4-BE49-F238E27FC236}">
                    <a16:creationId xmlns:a16="http://schemas.microsoft.com/office/drawing/2014/main" id="{4491167D-3ADA-0802-A755-97F9E4B83983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2" name="Google Shape;1472;p8">
                <a:extLst>
                  <a:ext uri="{FF2B5EF4-FFF2-40B4-BE49-F238E27FC236}">
                    <a16:creationId xmlns:a16="http://schemas.microsoft.com/office/drawing/2014/main" id="{E2B7162B-5236-EF51-51B2-EF084E37AF32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3" name="Google Shape;1473;p8">
                <a:extLst>
                  <a:ext uri="{FF2B5EF4-FFF2-40B4-BE49-F238E27FC236}">
                    <a16:creationId xmlns:a16="http://schemas.microsoft.com/office/drawing/2014/main" id="{9C634C5B-FB6F-0DF5-679A-7A516932AFF7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4" name="Google Shape;1474;p8">
                <a:extLst>
                  <a:ext uri="{FF2B5EF4-FFF2-40B4-BE49-F238E27FC236}">
                    <a16:creationId xmlns:a16="http://schemas.microsoft.com/office/drawing/2014/main" id="{6C07D25F-4558-D17F-887F-54EB72BD4243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5" name="Google Shape;1475;p8">
                <a:extLst>
                  <a:ext uri="{FF2B5EF4-FFF2-40B4-BE49-F238E27FC236}">
                    <a16:creationId xmlns:a16="http://schemas.microsoft.com/office/drawing/2014/main" id="{B9410143-0767-25AD-5036-E7A5488DBB0E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6" name="Google Shape;1476;p8">
                <a:extLst>
                  <a:ext uri="{FF2B5EF4-FFF2-40B4-BE49-F238E27FC236}">
                    <a16:creationId xmlns:a16="http://schemas.microsoft.com/office/drawing/2014/main" id="{99EE7807-04FD-6B66-FC2C-671CD626FE72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7" name="Google Shape;1477;p8">
                <a:extLst>
                  <a:ext uri="{FF2B5EF4-FFF2-40B4-BE49-F238E27FC236}">
                    <a16:creationId xmlns:a16="http://schemas.microsoft.com/office/drawing/2014/main" id="{7115600F-8321-D315-593C-11322BFB10BC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8" name="Google Shape;1478;p8">
                <a:extLst>
                  <a:ext uri="{FF2B5EF4-FFF2-40B4-BE49-F238E27FC236}">
                    <a16:creationId xmlns:a16="http://schemas.microsoft.com/office/drawing/2014/main" id="{3E67D7A2-2331-A3C3-A2E7-60384EBD7070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09" name="Google Shape;1479;p8">
                <a:extLst>
                  <a:ext uri="{FF2B5EF4-FFF2-40B4-BE49-F238E27FC236}">
                    <a16:creationId xmlns:a16="http://schemas.microsoft.com/office/drawing/2014/main" id="{5BF84BD2-462E-1DE6-EFAF-9A3A27C3522F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0" name="Google Shape;1480;p8">
                <a:extLst>
                  <a:ext uri="{FF2B5EF4-FFF2-40B4-BE49-F238E27FC236}">
                    <a16:creationId xmlns:a16="http://schemas.microsoft.com/office/drawing/2014/main" id="{0564B212-2B6E-75CF-DF23-DBA9B016A49B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1" name="Google Shape;1481;p8">
                <a:extLst>
                  <a:ext uri="{FF2B5EF4-FFF2-40B4-BE49-F238E27FC236}">
                    <a16:creationId xmlns:a16="http://schemas.microsoft.com/office/drawing/2014/main" id="{1CB1A683-B55A-CCBE-15EC-5C6AD7AE7313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2" name="Google Shape;1482;p8">
                <a:extLst>
                  <a:ext uri="{FF2B5EF4-FFF2-40B4-BE49-F238E27FC236}">
                    <a16:creationId xmlns:a16="http://schemas.microsoft.com/office/drawing/2014/main" id="{6C3D1D34-969D-C8C1-F3B7-59B0EF95B04C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3" name="Google Shape;1483;p8">
                <a:extLst>
                  <a:ext uri="{FF2B5EF4-FFF2-40B4-BE49-F238E27FC236}">
                    <a16:creationId xmlns:a16="http://schemas.microsoft.com/office/drawing/2014/main" id="{9FF836E1-78E8-D01C-42E5-BDF284A12F12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4" name="Google Shape;1484;p8">
                <a:extLst>
                  <a:ext uri="{FF2B5EF4-FFF2-40B4-BE49-F238E27FC236}">
                    <a16:creationId xmlns:a16="http://schemas.microsoft.com/office/drawing/2014/main" id="{66A55E40-A0AC-6E07-18D5-43620CAC32A7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5" name="Google Shape;1485;p8">
                <a:extLst>
                  <a:ext uri="{FF2B5EF4-FFF2-40B4-BE49-F238E27FC236}">
                    <a16:creationId xmlns:a16="http://schemas.microsoft.com/office/drawing/2014/main" id="{B96E8D3D-C08C-746A-B3AA-EF044BCC2F53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6" name="Google Shape;1486;p8">
                <a:extLst>
                  <a:ext uri="{FF2B5EF4-FFF2-40B4-BE49-F238E27FC236}">
                    <a16:creationId xmlns:a16="http://schemas.microsoft.com/office/drawing/2014/main" id="{3B075039-ABEE-CB3C-23E2-36B7F2F7653E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7" name="Google Shape;1487;p8">
                <a:extLst>
                  <a:ext uri="{FF2B5EF4-FFF2-40B4-BE49-F238E27FC236}">
                    <a16:creationId xmlns:a16="http://schemas.microsoft.com/office/drawing/2014/main" id="{5DBFCA2C-E80F-E32E-3D60-9EB128D7EA48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8" name="Google Shape;1488;p8">
                <a:extLst>
                  <a:ext uri="{FF2B5EF4-FFF2-40B4-BE49-F238E27FC236}">
                    <a16:creationId xmlns:a16="http://schemas.microsoft.com/office/drawing/2014/main" id="{79B3CA4B-0D55-4BC5-0C8D-599C1B10030B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19" name="Google Shape;1489;p8">
                <a:extLst>
                  <a:ext uri="{FF2B5EF4-FFF2-40B4-BE49-F238E27FC236}">
                    <a16:creationId xmlns:a16="http://schemas.microsoft.com/office/drawing/2014/main" id="{65859C34-0C43-01C4-F0EB-DBBB5BF02EEF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0" name="Google Shape;1490;p8">
                <a:extLst>
                  <a:ext uri="{FF2B5EF4-FFF2-40B4-BE49-F238E27FC236}">
                    <a16:creationId xmlns:a16="http://schemas.microsoft.com/office/drawing/2014/main" id="{3721FAC1-049B-A48B-2CEB-20CF6840E312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1" name="Google Shape;1491;p8">
                <a:extLst>
                  <a:ext uri="{FF2B5EF4-FFF2-40B4-BE49-F238E27FC236}">
                    <a16:creationId xmlns:a16="http://schemas.microsoft.com/office/drawing/2014/main" id="{A41B316C-A7EB-675D-B2BD-E8E78A63CF12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2" name="Google Shape;1492;p8">
                <a:extLst>
                  <a:ext uri="{FF2B5EF4-FFF2-40B4-BE49-F238E27FC236}">
                    <a16:creationId xmlns:a16="http://schemas.microsoft.com/office/drawing/2014/main" id="{747E50F3-A8A9-0C1B-C3BD-C5D8817E470A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3" name="Google Shape;1493;p8">
                <a:extLst>
                  <a:ext uri="{FF2B5EF4-FFF2-40B4-BE49-F238E27FC236}">
                    <a16:creationId xmlns:a16="http://schemas.microsoft.com/office/drawing/2014/main" id="{36B03D69-F9AA-4A95-BE32-CC82C99DDAD2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4" name="Google Shape;1494;p8">
                <a:extLst>
                  <a:ext uri="{FF2B5EF4-FFF2-40B4-BE49-F238E27FC236}">
                    <a16:creationId xmlns:a16="http://schemas.microsoft.com/office/drawing/2014/main" id="{71C43569-B0E3-C963-A77F-4270182A8BE5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5" name="Google Shape;1495;p8">
                <a:extLst>
                  <a:ext uri="{FF2B5EF4-FFF2-40B4-BE49-F238E27FC236}">
                    <a16:creationId xmlns:a16="http://schemas.microsoft.com/office/drawing/2014/main" id="{5E3533D5-CE14-9FC9-F067-431F5362DE5D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6" name="Google Shape;1496;p8">
                <a:extLst>
                  <a:ext uri="{FF2B5EF4-FFF2-40B4-BE49-F238E27FC236}">
                    <a16:creationId xmlns:a16="http://schemas.microsoft.com/office/drawing/2014/main" id="{170C82E8-E80B-5BF9-A1CA-14E0EA7282A4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7" name="Google Shape;1497;p8">
                <a:extLst>
                  <a:ext uri="{FF2B5EF4-FFF2-40B4-BE49-F238E27FC236}">
                    <a16:creationId xmlns:a16="http://schemas.microsoft.com/office/drawing/2014/main" id="{3AE0D093-C065-6162-8502-6DBEFF0BE6AF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8" name="Google Shape;1498;p8">
                <a:extLst>
                  <a:ext uri="{FF2B5EF4-FFF2-40B4-BE49-F238E27FC236}">
                    <a16:creationId xmlns:a16="http://schemas.microsoft.com/office/drawing/2014/main" id="{1CF083EA-D116-31F4-E207-CD7FB0F9D8A1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29" name="Google Shape;1499;p8">
                <a:extLst>
                  <a:ext uri="{FF2B5EF4-FFF2-40B4-BE49-F238E27FC236}">
                    <a16:creationId xmlns:a16="http://schemas.microsoft.com/office/drawing/2014/main" id="{A43416B9-2377-CD69-D374-B432BBC57934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0" name="Google Shape;1500;p8">
                <a:extLst>
                  <a:ext uri="{FF2B5EF4-FFF2-40B4-BE49-F238E27FC236}">
                    <a16:creationId xmlns:a16="http://schemas.microsoft.com/office/drawing/2014/main" id="{1276CB42-22A3-62E8-A0CC-342CD51EA053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1" name="Google Shape;1501;p8">
                <a:extLst>
                  <a:ext uri="{FF2B5EF4-FFF2-40B4-BE49-F238E27FC236}">
                    <a16:creationId xmlns:a16="http://schemas.microsoft.com/office/drawing/2014/main" id="{7D9EFF25-F44A-CD3A-83A7-88AC9B48C8D1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2" name="Google Shape;1502;p8">
                <a:extLst>
                  <a:ext uri="{FF2B5EF4-FFF2-40B4-BE49-F238E27FC236}">
                    <a16:creationId xmlns:a16="http://schemas.microsoft.com/office/drawing/2014/main" id="{8B8527E8-359E-038E-0814-D4D8CF49A560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3" name="Google Shape;1503;p8">
                <a:extLst>
                  <a:ext uri="{FF2B5EF4-FFF2-40B4-BE49-F238E27FC236}">
                    <a16:creationId xmlns:a16="http://schemas.microsoft.com/office/drawing/2014/main" id="{C611550D-1912-5487-25F6-9406F31AD096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4" name="Google Shape;1504;p8">
                <a:extLst>
                  <a:ext uri="{FF2B5EF4-FFF2-40B4-BE49-F238E27FC236}">
                    <a16:creationId xmlns:a16="http://schemas.microsoft.com/office/drawing/2014/main" id="{CC9B2920-91BC-D8B7-6049-616DD00EB54A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35" name="Google Shape;1505;p8">
                <a:extLst>
                  <a:ext uri="{FF2B5EF4-FFF2-40B4-BE49-F238E27FC236}">
                    <a16:creationId xmlns:a16="http://schemas.microsoft.com/office/drawing/2014/main" id="{640765F9-76CB-C504-F902-C3F210B6DB8D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490" name="Google Shape;1506;p8">
              <a:extLst>
                <a:ext uri="{FF2B5EF4-FFF2-40B4-BE49-F238E27FC236}">
                  <a16:creationId xmlns:a16="http://schemas.microsoft.com/office/drawing/2014/main" id="{B632B577-452B-74A9-7B68-9ADB97E4ACDB}"/>
                </a:ext>
              </a:extLst>
            </p:cNvPr>
            <p:cNvGrpSpPr/>
            <p:nvPr/>
          </p:nvGrpSpPr>
          <p:grpSpPr>
            <a:xfrm>
              <a:off x="4716016" y="4941168"/>
              <a:ext cx="1512168" cy="1296144"/>
              <a:chOff x="4427984" y="1988840"/>
              <a:chExt cx="1512168" cy="1296144"/>
            </a:xfrm>
          </p:grpSpPr>
          <p:sp>
            <p:nvSpPr>
              <p:cNvPr id="491" name="Google Shape;1507;p8">
                <a:extLst>
                  <a:ext uri="{FF2B5EF4-FFF2-40B4-BE49-F238E27FC236}">
                    <a16:creationId xmlns:a16="http://schemas.microsoft.com/office/drawing/2014/main" id="{E9433A97-5FCE-E577-BBFE-09F7BE40C099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2" name="Google Shape;1508;p8">
                <a:extLst>
                  <a:ext uri="{FF2B5EF4-FFF2-40B4-BE49-F238E27FC236}">
                    <a16:creationId xmlns:a16="http://schemas.microsoft.com/office/drawing/2014/main" id="{4AA12FAB-48CE-4159-E908-9F798A3CB93A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3" name="Google Shape;1509;p8">
                <a:extLst>
                  <a:ext uri="{FF2B5EF4-FFF2-40B4-BE49-F238E27FC236}">
                    <a16:creationId xmlns:a16="http://schemas.microsoft.com/office/drawing/2014/main" id="{28A90790-2A63-5107-BF36-681C34B9450E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4" name="Google Shape;1510;p8">
                <a:extLst>
                  <a:ext uri="{FF2B5EF4-FFF2-40B4-BE49-F238E27FC236}">
                    <a16:creationId xmlns:a16="http://schemas.microsoft.com/office/drawing/2014/main" id="{2048F2F4-54F8-92A1-1E05-0097C821BF8B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5" name="Google Shape;1511;p8">
                <a:extLst>
                  <a:ext uri="{FF2B5EF4-FFF2-40B4-BE49-F238E27FC236}">
                    <a16:creationId xmlns:a16="http://schemas.microsoft.com/office/drawing/2014/main" id="{EDF6D1A9-6CF1-B578-EA25-4A7C2E38BF11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6" name="Google Shape;1512;p8">
                <a:extLst>
                  <a:ext uri="{FF2B5EF4-FFF2-40B4-BE49-F238E27FC236}">
                    <a16:creationId xmlns:a16="http://schemas.microsoft.com/office/drawing/2014/main" id="{CF6C7976-F170-0C28-9AEF-C5C916DB1817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7" name="Google Shape;1513;p8">
                <a:extLst>
                  <a:ext uri="{FF2B5EF4-FFF2-40B4-BE49-F238E27FC236}">
                    <a16:creationId xmlns:a16="http://schemas.microsoft.com/office/drawing/2014/main" id="{7E4574D5-3A3C-DFB3-E31C-E5242CE19EFE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8" name="Google Shape;1514;p8">
                <a:extLst>
                  <a:ext uri="{FF2B5EF4-FFF2-40B4-BE49-F238E27FC236}">
                    <a16:creationId xmlns:a16="http://schemas.microsoft.com/office/drawing/2014/main" id="{6C4A9EB4-8EB7-E5BE-45AB-F94B7577E54A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499" name="Google Shape;1515;p8">
                <a:extLst>
                  <a:ext uri="{FF2B5EF4-FFF2-40B4-BE49-F238E27FC236}">
                    <a16:creationId xmlns:a16="http://schemas.microsoft.com/office/drawing/2014/main" id="{22D719D1-1E85-D349-F16B-5B4A95DE9B4F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536" name="Google Shape;1516;p8">
            <a:extLst>
              <a:ext uri="{FF2B5EF4-FFF2-40B4-BE49-F238E27FC236}">
                <a16:creationId xmlns:a16="http://schemas.microsoft.com/office/drawing/2014/main" id="{C70631C7-CD7D-6D67-E4CB-88360F4B08C3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779912" y="4077072"/>
            <a:chExt cx="3024336" cy="2592288"/>
          </a:xfrm>
        </p:grpSpPr>
        <p:grpSp>
          <p:nvGrpSpPr>
            <p:cNvPr id="537" name="Google Shape;1517;p8">
              <a:extLst>
                <a:ext uri="{FF2B5EF4-FFF2-40B4-BE49-F238E27FC236}">
                  <a16:creationId xmlns:a16="http://schemas.microsoft.com/office/drawing/2014/main" id="{F18F75AF-B032-2896-CC00-37EB16CFF190}"/>
                </a:ext>
              </a:extLst>
            </p:cNvPr>
            <p:cNvGrpSpPr/>
            <p:nvPr/>
          </p:nvGrpSpPr>
          <p:grpSpPr>
            <a:xfrm>
              <a:off x="3779912" y="4077072"/>
              <a:ext cx="3024336" cy="2592288"/>
              <a:chOff x="4139952" y="3861048"/>
              <a:chExt cx="3024336" cy="2592288"/>
            </a:xfrm>
          </p:grpSpPr>
          <p:sp>
            <p:nvSpPr>
              <p:cNvPr id="548" name="Google Shape;1518;p8">
                <a:extLst>
                  <a:ext uri="{FF2B5EF4-FFF2-40B4-BE49-F238E27FC236}">
                    <a16:creationId xmlns:a16="http://schemas.microsoft.com/office/drawing/2014/main" id="{1F581806-7E0F-B5B7-32F0-FA3759A3D3A4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9" name="Google Shape;1519;p8">
                <a:extLst>
                  <a:ext uri="{FF2B5EF4-FFF2-40B4-BE49-F238E27FC236}">
                    <a16:creationId xmlns:a16="http://schemas.microsoft.com/office/drawing/2014/main" id="{D1C18923-B934-5703-2E68-3C5BB1201F6A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0" name="Google Shape;1520;p8">
                <a:extLst>
                  <a:ext uri="{FF2B5EF4-FFF2-40B4-BE49-F238E27FC236}">
                    <a16:creationId xmlns:a16="http://schemas.microsoft.com/office/drawing/2014/main" id="{CEE9EA41-79E4-1DBA-93E2-2B992E3BE24F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1" name="Google Shape;1521;p8">
                <a:extLst>
                  <a:ext uri="{FF2B5EF4-FFF2-40B4-BE49-F238E27FC236}">
                    <a16:creationId xmlns:a16="http://schemas.microsoft.com/office/drawing/2014/main" id="{97E11E1E-9DE1-A7D0-525A-AADE9EE4785F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2" name="Google Shape;1522;p8">
                <a:extLst>
                  <a:ext uri="{FF2B5EF4-FFF2-40B4-BE49-F238E27FC236}">
                    <a16:creationId xmlns:a16="http://schemas.microsoft.com/office/drawing/2014/main" id="{5561F41D-0CC3-1687-1FB7-724A9A052520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3" name="Google Shape;1523;p8">
                <a:extLst>
                  <a:ext uri="{FF2B5EF4-FFF2-40B4-BE49-F238E27FC236}">
                    <a16:creationId xmlns:a16="http://schemas.microsoft.com/office/drawing/2014/main" id="{ACC6A47B-3594-EB9B-A475-64B423BB1DF8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4" name="Google Shape;1524;p8">
                <a:extLst>
                  <a:ext uri="{FF2B5EF4-FFF2-40B4-BE49-F238E27FC236}">
                    <a16:creationId xmlns:a16="http://schemas.microsoft.com/office/drawing/2014/main" id="{9FC590C5-E309-929E-0C20-DE013069C3AA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5" name="Google Shape;1525;p8">
                <a:extLst>
                  <a:ext uri="{FF2B5EF4-FFF2-40B4-BE49-F238E27FC236}">
                    <a16:creationId xmlns:a16="http://schemas.microsoft.com/office/drawing/2014/main" id="{0B3E77AF-D7FA-53B3-5A14-2D42FA38DE7B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6" name="Google Shape;1526;p8">
                <a:extLst>
                  <a:ext uri="{FF2B5EF4-FFF2-40B4-BE49-F238E27FC236}">
                    <a16:creationId xmlns:a16="http://schemas.microsoft.com/office/drawing/2014/main" id="{F3D753B2-660E-2028-96A2-F78452D5F333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7" name="Google Shape;1527;p8">
                <a:extLst>
                  <a:ext uri="{FF2B5EF4-FFF2-40B4-BE49-F238E27FC236}">
                    <a16:creationId xmlns:a16="http://schemas.microsoft.com/office/drawing/2014/main" id="{EC20A47C-F584-15B0-3547-17F7FA009098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8" name="Google Shape;1528;p8">
                <a:extLst>
                  <a:ext uri="{FF2B5EF4-FFF2-40B4-BE49-F238E27FC236}">
                    <a16:creationId xmlns:a16="http://schemas.microsoft.com/office/drawing/2014/main" id="{4E0295F9-7C8D-0659-8D10-BC2E6C3035BF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59" name="Google Shape;1529;p8">
                <a:extLst>
                  <a:ext uri="{FF2B5EF4-FFF2-40B4-BE49-F238E27FC236}">
                    <a16:creationId xmlns:a16="http://schemas.microsoft.com/office/drawing/2014/main" id="{B1354DA6-BD21-1A5C-ABD6-AC2B71DA0C9F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0" name="Google Shape;1530;p8">
                <a:extLst>
                  <a:ext uri="{FF2B5EF4-FFF2-40B4-BE49-F238E27FC236}">
                    <a16:creationId xmlns:a16="http://schemas.microsoft.com/office/drawing/2014/main" id="{ECD0DA00-62E5-7123-58E5-83B244D59AF4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1" name="Google Shape;1531;p8">
                <a:extLst>
                  <a:ext uri="{FF2B5EF4-FFF2-40B4-BE49-F238E27FC236}">
                    <a16:creationId xmlns:a16="http://schemas.microsoft.com/office/drawing/2014/main" id="{21173E7E-3CDC-B360-B392-078D59B3BF4D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2" name="Google Shape;1532;p8">
                <a:extLst>
                  <a:ext uri="{FF2B5EF4-FFF2-40B4-BE49-F238E27FC236}">
                    <a16:creationId xmlns:a16="http://schemas.microsoft.com/office/drawing/2014/main" id="{A1B665E9-C9D9-E522-42FF-66E66E47508E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3" name="Google Shape;1533;p8">
                <a:extLst>
                  <a:ext uri="{FF2B5EF4-FFF2-40B4-BE49-F238E27FC236}">
                    <a16:creationId xmlns:a16="http://schemas.microsoft.com/office/drawing/2014/main" id="{2BD1B601-ED9C-7B18-51B2-7507A18D1C02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4" name="Google Shape;1534;p8">
                <a:extLst>
                  <a:ext uri="{FF2B5EF4-FFF2-40B4-BE49-F238E27FC236}">
                    <a16:creationId xmlns:a16="http://schemas.microsoft.com/office/drawing/2014/main" id="{5A4A72E7-0857-21AE-195B-2BD0F8DF603F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5" name="Google Shape;1535;p8">
                <a:extLst>
                  <a:ext uri="{FF2B5EF4-FFF2-40B4-BE49-F238E27FC236}">
                    <a16:creationId xmlns:a16="http://schemas.microsoft.com/office/drawing/2014/main" id="{E7A281EB-C39E-0005-3082-98FA1B35D5A7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6" name="Google Shape;1536;p8">
                <a:extLst>
                  <a:ext uri="{FF2B5EF4-FFF2-40B4-BE49-F238E27FC236}">
                    <a16:creationId xmlns:a16="http://schemas.microsoft.com/office/drawing/2014/main" id="{55E31D95-3FEB-E438-FC48-549FAE235CC4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7" name="Google Shape;1537;p8">
                <a:extLst>
                  <a:ext uri="{FF2B5EF4-FFF2-40B4-BE49-F238E27FC236}">
                    <a16:creationId xmlns:a16="http://schemas.microsoft.com/office/drawing/2014/main" id="{E624EEFB-1579-FBC9-36BD-9488CD4891D4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8" name="Google Shape;1538;p8">
                <a:extLst>
                  <a:ext uri="{FF2B5EF4-FFF2-40B4-BE49-F238E27FC236}">
                    <a16:creationId xmlns:a16="http://schemas.microsoft.com/office/drawing/2014/main" id="{A08114CC-25B6-7CBC-1E15-961F110E022A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69" name="Google Shape;1539;p8">
                <a:extLst>
                  <a:ext uri="{FF2B5EF4-FFF2-40B4-BE49-F238E27FC236}">
                    <a16:creationId xmlns:a16="http://schemas.microsoft.com/office/drawing/2014/main" id="{4B14DD68-8748-4C20-F060-02EE88BCB33B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0" name="Google Shape;1540;p8">
                <a:extLst>
                  <a:ext uri="{FF2B5EF4-FFF2-40B4-BE49-F238E27FC236}">
                    <a16:creationId xmlns:a16="http://schemas.microsoft.com/office/drawing/2014/main" id="{6BC23CD3-3BA4-B460-2969-6534FADB0D83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1" name="Google Shape;1541;p8">
                <a:extLst>
                  <a:ext uri="{FF2B5EF4-FFF2-40B4-BE49-F238E27FC236}">
                    <a16:creationId xmlns:a16="http://schemas.microsoft.com/office/drawing/2014/main" id="{7A0EB091-FE2B-48FE-8E22-6FA9F5205674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2" name="Google Shape;1542;p8">
                <a:extLst>
                  <a:ext uri="{FF2B5EF4-FFF2-40B4-BE49-F238E27FC236}">
                    <a16:creationId xmlns:a16="http://schemas.microsoft.com/office/drawing/2014/main" id="{5283205C-462D-563B-424D-88690C2AE5FE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3" name="Google Shape;1543;p8">
                <a:extLst>
                  <a:ext uri="{FF2B5EF4-FFF2-40B4-BE49-F238E27FC236}">
                    <a16:creationId xmlns:a16="http://schemas.microsoft.com/office/drawing/2014/main" id="{A3959B34-B19D-018D-C2DD-80096B498FE6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4" name="Google Shape;1544;p8">
                <a:extLst>
                  <a:ext uri="{FF2B5EF4-FFF2-40B4-BE49-F238E27FC236}">
                    <a16:creationId xmlns:a16="http://schemas.microsoft.com/office/drawing/2014/main" id="{CD9C2CB0-28CD-109E-D932-87C1688E39F3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5" name="Google Shape;1545;p8">
                <a:extLst>
                  <a:ext uri="{FF2B5EF4-FFF2-40B4-BE49-F238E27FC236}">
                    <a16:creationId xmlns:a16="http://schemas.microsoft.com/office/drawing/2014/main" id="{BBA7CD3C-FDE9-9534-C5E9-A5D2FC4841A1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6" name="Google Shape;1546;p8">
                <a:extLst>
                  <a:ext uri="{FF2B5EF4-FFF2-40B4-BE49-F238E27FC236}">
                    <a16:creationId xmlns:a16="http://schemas.microsoft.com/office/drawing/2014/main" id="{3F7A5609-ABA2-0D44-0B8D-5B5A6B038FC4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7" name="Google Shape;1547;p8">
                <a:extLst>
                  <a:ext uri="{FF2B5EF4-FFF2-40B4-BE49-F238E27FC236}">
                    <a16:creationId xmlns:a16="http://schemas.microsoft.com/office/drawing/2014/main" id="{B747DB32-955D-64F9-20D1-71D31EEC5318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8" name="Google Shape;1548;p8">
                <a:extLst>
                  <a:ext uri="{FF2B5EF4-FFF2-40B4-BE49-F238E27FC236}">
                    <a16:creationId xmlns:a16="http://schemas.microsoft.com/office/drawing/2014/main" id="{CE424663-FAB9-DC59-6953-F6E79A8F3CB0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79" name="Google Shape;1549;p8">
                <a:extLst>
                  <a:ext uri="{FF2B5EF4-FFF2-40B4-BE49-F238E27FC236}">
                    <a16:creationId xmlns:a16="http://schemas.microsoft.com/office/drawing/2014/main" id="{C8E964BD-1F73-99F8-96B9-B96C971FF93F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0" name="Google Shape;1550;p8">
                <a:extLst>
                  <a:ext uri="{FF2B5EF4-FFF2-40B4-BE49-F238E27FC236}">
                    <a16:creationId xmlns:a16="http://schemas.microsoft.com/office/drawing/2014/main" id="{0D9D6C8F-F957-B4E1-C73F-773C1E0111BA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1" name="Google Shape;1551;p8">
                <a:extLst>
                  <a:ext uri="{FF2B5EF4-FFF2-40B4-BE49-F238E27FC236}">
                    <a16:creationId xmlns:a16="http://schemas.microsoft.com/office/drawing/2014/main" id="{D7D5CCF9-F085-B3DB-0342-C1CB7323F076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2" name="Google Shape;1552;p8">
                <a:extLst>
                  <a:ext uri="{FF2B5EF4-FFF2-40B4-BE49-F238E27FC236}">
                    <a16:creationId xmlns:a16="http://schemas.microsoft.com/office/drawing/2014/main" id="{E5F5E976-5B73-5B95-BB17-9221A8C7313C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3" name="Google Shape;1553;p8">
                <a:extLst>
                  <a:ext uri="{FF2B5EF4-FFF2-40B4-BE49-F238E27FC236}">
                    <a16:creationId xmlns:a16="http://schemas.microsoft.com/office/drawing/2014/main" id="{C7C88D97-8912-A936-5C0A-7583614A285A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538" name="Google Shape;1554;p8">
              <a:extLst>
                <a:ext uri="{FF2B5EF4-FFF2-40B4-BE49-F238E27FC236}">
                  <a16:creationId xmlns:a16="http://schemas.microsoft.com/office/drawing/2014/main" id="{BCE12989-C1FE-6C7B-F52D-B9B76F2773ED}"/>
                </a:ext>
              </a:extLst>
            </p:cNvPr>
            <p:cNvGrpSpPr/>
            <p:nvPr/>
          </p:nvGrpSpPr>
          <p:grpSpPr>
            <a:xfrm>
              <a:off x="4788024" y="4941168"/>
              <a:ext cx="1512168" cy="1296144"/>
              <a:chOff x="4427984" y="1988840"/>
              <a:chExt cx="1512168" cy="1296144"/>
            </a:xfrm>
          </p:grpSpPr>
          <p:sp>
            <p:nvSpPr>
              <p:cNvPr id="539" name="Google Shape;1555;p8">
                <a:extLst>
                  <a:ext uri="{FF2B5EF4-FFF2-40B4-BE49-F238E27FC236}">
                    <a16:creationId xmlns:a16="http://schemas.microsoft.com/office/drawing/2014/main" id="{B2D1DA74-9110-EE80-0016-9E1AE7F3F8CB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0" name="Google Shape;1556;p8">
                <a:extLst>
                  <a:ext uri="{FF2B5EF4-FFF2-40B4-BE49-F238E27FC236}">
                    <a16:creationId xmlns:a16="http://schemas.microsoft.com/office/drawing/2014/main" id="{792B323F-1C70-DC82-DFBB-02A4AB99DD6C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1" name="Google Shape;1557;p8">
                <a:extLst>
                  <a:ext uri="{FF2B5EF4-FFF2-40B4-BE49-F238E27FC236}">
                    <a16:creationId xmlns:a16="http://schemas.microsoft.com/office/drawing/2014/main" id="{BAE72ACC-AC54-2B59-95B8-C8A454D48C78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2" name="Google Shape;1558;p8">
                <a:extLst>
                  <a:ext uri="{FF2B5EF4-FFF2-40B4-BE49-F238E27FC236}">
                    <a16:creationId xmlns:a16="http://schemas.microsoft.com/office/drawing/2014/main" id="{1F937B96-BE3F-D7A9-B751-02B51C002F29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3" name="Google Shape;1559;p8">
                <a:extLst>
                  <a:ext uri="{FF2B5EF4-FFF2-40B4-BE49-F238E27FC236}">
                    <a16:creationId xmlns:a16="http://schemas.microsoft.com/office/drawing/2014/main" id="{0F6648D4-0DC2-84B1-8111-52D6F6D8B69D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4" name="Google Shape;1560;p8">
                <a:extLst>
                  <a:ext uri="{FF2B5EF4-FFF2-40B4-BE49-F238E27FC236}">
                    <a16:creationId xmlns:a16="http://schemas.microsoft.com/office/drawing/2014/main" id="{D86073D7-416C-05C2-5011-EF4286DDF07D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5" name="Google Shape;1561;p8">
                <a:extLst>
                  <a:ext uri="{FF2B5EF4-FFF2-40B4-BE49-F238E27FC236}">
                    <a16:creationId xmlns:a16="http://schemas.microsoft.com/office/drawing/2014/main" id="{64416C51-F2A1-73FD-34E7-E52A2873F392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6" name="Google Shape;1562;p8">
                <a:extLst>
                  <a:ext uri="{FF2B5EF4-FFF2-40B4-BE49-F238E27FC236}">
                    <a16:creationId xmlns:a16="http://schemas.microsoft.com/office/drawing/2014/main" id="{7AF58EAF-9A60-4193-D4CB-7D823C940A42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47" name="Google Shape;1563;p8">
                <a:extLst>
                  <a:ext uri="{FF2B5EF4-FFF2-40B4-BE49-F238E27FC236}">
                    <a16:creationId xmlns:a16="http://schemas.microsoft.com/office/drawing/2014/main" id="{C3D17EF6-615F-A87C-2D65-999FDCF8F742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584" name="Google Shape;1564;p8">
            <a:extLst>
              <a:ext uri="{FF2B5EF4-FFF2-40B4-BE49-F238E27FC236}">
                <a16:creationId xmlns:a16="http://schemas.microsoft.com/office/drawing/2014/main" id="{E28D2790-252A-1F36-E3A2-4C3A4BCC25A9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419872" y="4005064"/>
            <a:chExt cx="3024336" cy="2592288"/>
          </a:xfrm>
        </p:grpSpPr>
        <p:grpSp>
          <p:nvGrpSpPr>
            <p:cNvPr id="585" name="Google Shape;1565;p8">
              <a:extLst>
                <a:ext uri="{FF2B5EF4-FFF2-40B4-BE49-F238E27FC236}">
                  <a16:creationId xmlns:a16="http://schemas.microsoft.com/office/drawing/2014/main" id="{D36C670C-7147-36D5-C04D-DECCCAE00DCD}"/>
                </a:ext>
              </a:extLst>
            </p:cNvPr>
            <p:cNvGrpSpPr/>
            <p:nvPr/>
          </p:nvGrpSpPr>
          <p:grpSpPr>
            <a:xfrm>
              <a:off x="3419872" y="4005064"/>
              <a:ext cx="3024336" cy="2592288"/>
              <a:chOff x="4139952" y="3861048"/>
              <a:chExt cx="3024336" cy="2592288"/>
            </a:xfrm>
          </p:grpSpPr>
          <p:sp>
            <p:nvSpPr>
              <p:cNvPr id="596" name="Google Shape;1566;p8">
                <a:extLst>
                  <a:ext uri="{FF2B5EF4-FFF2-40B4-BE49-F238E27FC236}">
                    <a16:creationId xmlns:a16="http://schemas.microsoft.com/office/drawing/2014/main" id="{BD50AFB1-8862-8216-EB62-34C4D600D5AE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7" name="Google Shape;1567;p8">
                <a:extLst>
                  <a:ext uri="{FF2B5EF4-FFF2-40B4-BE49-F238E27FC236}">
                    <a16:creationId xmlns:a16="http://schemas.microsoft.com/office/drawing/2014/main" id="{AD1AE876-B002-393F-4E47-57530F2AF5B2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8" name="Google Shape;1568;p8">
                <a:extLst>
                  <a:ext uri="{FF2B5EF4-FFF2-40B4-BE49-F238E27FC236}">
                    <a16:creationId xmlns:a16="http://schemas.microsoft.com/office/drawing/2014/main" id="{247D7254-C3DD-B020-F27F-728C372EB41B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9" name="Google Shape;1569;p8">
                <a:extLst>
                  <a:ext uri="{FF2B5EF4-FFF2-40B4-BE49-F238E27FC236}">
                    <a16:creationId xmlns:a16="http://schemas.microsoft.com/office/drawing/2014/main" id="{EA3E8A13-C243-DE24-6EBD-27962D13DE53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0" name="Google Shape;1570;p8">
                <a:extLst>
                  <a:ext uri="{FF2B5EF4-FFF2-40B4-BE49-F238E27FC236}">
                    <a16:creationId xmlns:a16="http://schemas.microsoft.com/office/drawing/2014/main" id="{D835E6B5-49AF-0C57-797A-7D7FAC2A2651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1" name="Google Shape;1571;p8">
                <a:extLst>
                  <a:ext uri="{FF2B5EF4-FFF2-40B4-BE49-F238E27FC236}">
                    <a16:creationId xmlns:a16="http://schemas.microsoft.com/office/drawing/2014/main" id="{0C5600C3-37C1-D964-6970-B84B15977C9E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2" name="Google Shape;1572;p8">
                <a:extLst>
                  <a:ext uri="{FF2B5EF4-FFF2-40B4-BE49-F238E27FC236}">
                    <a16:creationId xmlns:a16="http://schemas.microsoft.com/office/drawing/2014/main" id="{D01C55C7-4008-3ABD-FFC8-C83E2F0F5701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3" name="Google Shape;1573;p8">
                <a:extLst>
                  <a:ext uri="{FF2B5EF4-FFF2-40B4-BE49-F238E27FC236}">
                    <a16:creationId xmlns:a16="http://schemas.microsoft.com/office/drawing/2014/main" id="{C3136E41-7DB0-B59E-FBCB-F643FAE5BEA2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4" name="Google Shape;1574;p8">
                <a:extLst>
                  <a:ext uri="{FF2B5EF4-FFF2-40B4-BE49-F238E27FC236}">
                    <a16:creationId xmlns:a16="http://schemas.microsoft.com/office/drawing/2014/main" id="{73FF5239-C359-7129-731A-BED394CA33FA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5" name="Google Shape;1575;p8">
                <a:extLst>
                  <a:ext uri="{FF2B5EF4-FFF2-40B4-BE49-F238E27FC236}">
                    <a16:creationId xmlns:a16="http://schemas.microsoft.com/office/drawing/2014/main" id="{79741588-F806-0FBA-425F-82F6341FFC6D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6" name="Google Shape;1576;p8">
                <a:extLst>
                  <a:ext uri="{FF2B5EF4-FFF2-40B4-BE49-F238E27FC236}">
                    <a16:creationId xmlns:a16="http://schemas.microsoft.com/office/drawing/2014/main" id="{2C6EAE9B-0E4A-B745-B1D8-FD8F14EBCEC6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7" name="Google Shape;1577;p8">
                <a:extLst>
                  <a:ext uri="{FF2B5EF4-FFF2-40B4-BE49-F238E27FC236}">
                    <a16:creationId xmlns:a16="http://schemas.microsoft.com/office/drawing/2014/main" id="{B4183107-198D-D4AF-4174-EB54A3B26E95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8" name="Google Shape;1578;p8">
                <a:extLst>
                  <a:ext uri="{FF2B5EF4-FFF2-40B4-BE49-F238E27FC236}">
                    <a16:creationId xmlns:a16="http://schemas.microsoft.com/office/drawing/2014/main" id="{FDC7328A-93A6-5346-5BDE-C3E2976E0757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09" name="Google Shape;1579;p8">
                <a:extLst>
                  <a:ext uri="{FF2B5EF4-FFF2-40B4-BE49-F238E27FC236}">
                    <a16:creationId xmlns:a16="http://schemas.microsoft.com/office/drawing/2014/main" id="{0F200B1A-62E8-BE15-09BC-8403D89C30A4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0" name="Google Shape;1580;p8">
                <a:extLst>
                  <a:ext uri="{FF2B5EF4-FFF2-40B4-BE49-F238E27FC236}">
                    <a16:creationId xmlns:a16="http://schemas.microsoft.com/office/drawing/2014/main" id="{CB084A77-A87B-8AFE-6AB5-5B83509030C8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1" name="Google Shape;1581;p8">
                <a:extLst>
                  <a:ext uri="{FF2B5EF4-FFF2-40B4-BE49-F238E27FC236}">
                    <a16:creationId xmlns:a16="http://schemas.microsoft.com/office/drawing/2014/main" id="{DCB45945-203C-3565-FCF3-B14777FF0E2B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2" name="Google Shape;1582;p8">
                <a:extLst>
                  <a:ext uri="{FF2B5EF4-FFF2-40B4-BE49-F238E27FC236}">
                    <a16:creationId xmlns:a16="http://schemas.microsoft.com/office/drawing/2014/main" id="{D8749EC0-BE19-7B55-0CBC-B4D07A8548CC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3" name="Google Shape;1583;p8">
                <a:extLst>
                  <a:ext uri="{FF2B5EF4-FFF2-40B4-BE49-F238E27FC236}">
                    <a16:creationId xmlns:a16="http://schemas.microsoft.com/office/drawing/2014/main" id="{8F83E63A-CACE-7A19-E25B-88780B8211F1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4" name="Google Shape;1584;p8">
                <a:extLst>
                  <a:ext uri="{FF2B5EF4-FFF2-40B4-BE49-F238E27FC236}">
                    <a16:creationId xmlns:a16="http://schemas.microsoft.com/office/drawing/2014/main" id="{87CE9E77-5C33-829D-7932-0A21848B8FCB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5" name="Google Shape;1585;p8">
                <a:extLst>
                  <a:ext uri="{FF2B5EF4-FFF2-40B4-BE49-F238E27FC236}">
                    <a16:creationId xmlns:a16="http://schemas.microsoft.com/office/drawing/2014/main" id="{226D3CA6-EEEA-1AB9-43D6-34DF1B19CFAF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6" name="Google Shape;1586;p8">
                <a:extLst>
                  <a:ext uri="{FF2B5EF4-FFF2-40B4-BE49-F238E27FC236}">
                    <a16:creationId xmlns:a16="http://schemas.microsoft.com/office/drawing/2014/main" id="{299BDC5C-6217-D1CF-AE04-FE502D0EC387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7" name="Google Shape;1587;p8">
                <a:extLst>
                  <a:ext uri="{FF2B5EF4-FFF2-40B4-BE49-F238E27FC236}">
                    <a16:creationId xmlns:a16="http://schemas.microsoft.com/office/drawing/2014/main" id="{38864C6D-F62E-32D6-F5C8-ED7010E16357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8" name="Google Shape;1588;p8">
                <a:extLst>
                  <a:ext uri="{FF2B5EF4-FFF2-40B4-BE49-F238E27FC236}">
                    <a16:creationId xmlns:a16="http://schemas.microsoft.com/office/drawing/2014/main" id="{F437FE4D-EA55-5CBD-91EE-B88F6E3CEA68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19" name="Google Shape;1589;p8">
                <a:extLst>
                  <a:ext uri="{FF2B5EF4-FFF2-40B4-BE49-F238E27FC236}">
                    <a16:creationId xmlns:a16="http://schemas.microsoft.com/office/drawing/2014/main" id="{7FECFEE4-05C5-E0CC-11FE-01F55918154E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0" name="Google Shape;1590;p8">
                <a:extLst>
                  <a:ext uri="{FF2B5EF4-FFF2-40B4-BE49-F238E27FC236}">
                    <a16:creationId xmlns:a16="http://schemas.microsoft.com/office/drawing/2014/main" id="{0F5522F6-45BA-8179-B204-2C04A2450BA0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1" name="Google Shape;1591;p8">
                <a:extLst>
                  <a:ext uri="{FF2B5EF4-FFF2-40B4-BE49-F238E27FC236}">
                    <a16:creationId xmlns:a16="http://schemas.microsoft.com/office/drawing/2014/main" id="{68B32A34-C2E2-A18F-68DA-D21E8B0555A6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2" name="Google Shape;1592;p8">
                <a:extLst>
                  <a:ext uri="{FF2B5EF4-FFF2-40B4-BE49-F238E27FC236}">
                    <a16:creationId xmlns:a16="http://schemas.microsoft.com/office/drawing/2014/main" id="{CC2F5460-BBF4-D8C7-B391-A3F007C65F82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3" name="Google Shape;1593;p8">
                <a:extLst>
                  <a:ext uri="{FF2B5EF4-FFF2-40B4-BE49-F238E27FC236}">
                    <a16:creationId xmlns:a16="http://schemas.microsoft.com/office/drawing/2014/main" id="{107CB72C-E588-1AF8-1389-15FE827BBE41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4" name="Google Shape;1594;p8">
                <a:extLst>
                  <a:ext uri="{FF2B5EF4-FFF2-40B4-BE49-F238E27FC236}">
                    <a16:creationId xmlns:a16="http://schemas.microsoft.com/office/drawing/2014/main" id="{62D0084F-E1E2-4887-9B6A-1AB2488D480C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5" name="Google Shape;1595;p8">
                <a:extLst>
                  <a:ext uri="{FF2B5EF4-FFF2-40B4-BE49-F238E27FC236}">
                    <a16:creationId xmlns:a16="http://schemas.microsoft.com/office/drawing/2014/main" id="{3584A69D-7D2A-7EBE-95E5-F6DF197DD3A8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6" name="Google Shape;1596;p8">
                <a:extLst>
                  <a:ext uri="{FF2B5EF4-FFF2-40B4-BE49-F238E27FC236}">
                    <a16:creationId xmlns:a16="http://schemas.microsoft.com/office/drawing/2014/main" id="{44991AC1-D92D-109E-81C5-8BDC2C47C09A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7" name="Google Shape;1597;p8">
                <a:extLst>
                  <a:ext uri="{FF2B5EF4-FFF2-40B4-BE49-F238E27FC236}">
                    <a16:creationId xmlns:a16="http://schemas.microsoft.com/office/drawing/2014/main" id="{8F338E13-126F-2AB0-167E-E1F7078DB85B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8" name="Google Shape;1598;p8">
                <a:extLst>
                  <a:ext uri="{FF2B5EF4-FFF2-40B4-BE49-F238E27FC236}">
                    <a16:creationId xmlns:a16="http://schemas.microsoft.com/office/drawing/2014/main" id="{FDE1768E-6034-F18F-CAC8-E800BA48C01D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29" name="Google Shape;1599;p8">
                <a:extLst>
                  <a:ext uri="{FF2B5EF4-FFF2-40B4-BE49-F238E27FC236}">
                    <a16:creationId xmlns:a16="http://schemas.microsoft.com/office/drawing/2014/main" id="{E55ADE47-3099-99C5-7A8A-25C2BA243AB6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0" name="Google Shape;1600;p8">
                <a:extLst>
                  <a:ext uri="{FF2B5EF4-FFF2-40B4-BE49-F238E27FC236}">
                    <a16:creationId xmlns:a16="http://schemas.microsoft.com/office/drawing/2014/main" id="{F17D9B8C-0611-4D7D-3FB9-8292AD2A73C0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1" name="Google Shape;1601;p8">
                <a:extLst>
                  <a:ext uri="{FF2B5EF4-FFF2-40B4-BE49-F238E27FC236}">
                    <a16:creationId xmlns:a16="http://schemas.microsoft.com/office/drawing/2014/main" id="{F61EA267-1707-56E9-A8F7-8FF812238798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586" name="Google Shape;1602;p8">
              <a:extLst>
                <a:ext uri="{FF2B5EF4-FFF2-40B4-BE49-F238E27FC236}">
                  <a16:creationId xmlns:a16="http://schemas.microsoft.com/office/drawing/2014/main" id="{F2507C2B-F019-5DC6-96BC-C6A65E4E8F08}"/>
                </a:ext>
              </a:extLst>
            </p:cNvPr>
            <p:cNvGrpSpPr/>
            <p:nvPr/>
          </p:nvGrpSpPr>
          <p:grpSpPr>
            <a:xfrm>
              <a:off x="4932040" y="4869160"/>
              <a:ext cx="1512168" cy="1296144"/>
              <a:chOff x="4427984" y="1988840"/>
              <a:chExt cx="1512168" cy="1296144"/>
            </a:xfrm>
          </p:grpSpPr>
          <p:sp>
            <p:nvSpPr>
              <p:cNvPr id="587" name="Google Shape;1603;p8">
                <a:extLst>
                  <a:ext uri="{FF2B5EF4-FFF2-40B4-BE49-F238E27FC236}">
                    <a16:creationId xmlns:a16="http://schemas.microsoft.com/office/drawing/2014/main" id="{F0B5B4E3-2E08-8D46-733C-5CBBEFDC106F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8" name="Google Shape;1604;p8">
                <a:extLst>
                  <a:ext uri="{FF2B5EF4-FFF2-40B4-BE49-F238E27FC236}">
                    <a16:creationId xmlns:a16="http://schemas.microsoft.com/office/drawing/2014/main" id="{A10CCAB6-1ED1-DB16-98DC-1B75FFADDD24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89" name="Google Shape;1605;p8">
                <a:extLst>
                  <a:ext uri="{FF2B5EF4-FFF2-40B4-BE49-F238E27FC236}">
                    <a16:creationId xmlns:a16="http://schemas.microsoft.com/office/drawing/2014/main" id="{2F74F69E-91EF-49D6-6D8B-E43DF074E3CA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0" name="Google Shape;1606;p8">
                <a:extLst>
                  <a:ext uri="{FF2B5EF4-FFF2-40B4-BE49-F238E27FC236}">
                    <a16:creationId xmlns:a16="http://schemas.microsoft.com/office/drawing/2014/main" id="{FF463058-E7E0-A303-BC55-7340615B1702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1" name="Google Shape;1607;p8">
                <a:extLst>
                  <a:ext uri="{FF2B5EF4-FFF2-40B4-BE49-F238E27FC236}">
                    <a16:creationId xmlns:a16="http://schemas.microsoft.com/office/drawing/2014/main" id="{4A06E0CD-2441-B519-DF95-551B5C8E2BFB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2" name="Google Shape;1608;p8">
                <a:extLst>
                  <a:ext uri="{FF2B5EF4-FFF2-40B4-BE49-F238E27FC236}">
                    <a16:creationId xmlns:a16="http://schemas.microsoft.com/office/drawing/2014/main" id="{06BEB2E0-1B4B-4527-B836-DF6D4BF5402F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3" name="Google Shape;1609;p8">
                <a:extLst>
                  <a:ext uri="{FF2B5EF4-FFF2-40B4-BE49-F238E27FC236}">
                    <a16:creationId xmlns:a16="http://schemas.microsoft.com/office/drawing/2014/main" id="{69EA6A06-4C98-67C7-9B50-BEF598F6AEFA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4" name="Google Shape;1610;p8">
                <a:extLst>
                  <a:ext uri="{FF2B5EF4-FFF2-40B4-BE49-F238E27FC236}">
                    <a16:creationId xmlns:a16="http://schemas.microsoft.com/office/drawing/2014/main" id="{ECD36ADF-EE68-571C-6224-0C90103F3CA8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595" name="Google Shape;1611;p8">
                <a:extLst>
                  <a:ext uri="{FF2B5EF4-FFF2-40B4-BE49-F238E27FC236}">
                    <a16:creationId xmlns:a16="http://schemas.microsoft.com/office/drawing/2014/main" id="{42EFF0B4-1303-5B79-75C3-7D8A0EB15A06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632" name="Google Shape;1612;p8">
            <a:extLst>
              <a:ext uri="{FF2B5EF4-FFF2-40B4-BE49-F238E27FC236}">
                <a16:creationId xmlns:a16="http://schemas.microsoft.com/office/drawing/2014/main" id="{32AC1870-2F3E-E3EC-5907-AC4E63111813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611560" y="3933056"/>
            <a:chExt cx="3024336" cy="2592288"/>
          </a:xfrm>
        </p:grpSpPr>
        <p:grpSp>
          <p:nvGrpSpPr>
            <p:cNvPr id="633" name="Google Shape;1613;p8">
              <a:extLst>
                <a:ext uri="{FF2B5EF4-FFF2-40B4-BE49-F238E27FC236}">
                  <a16:creationId xmlns:a16="http://schemas.microsoft.com/office/drawing/2014/main" id="{DA15C521-4B92-8D6E-0D0D-6C97AD9065AE}"/>
                </a:ext>
              </a:extLst>
            </p:cNvPr>
            <p:cNvGrpSpPr/>
            <p:nvPr/>
          </p:nvGrpSpPr>
          <p:grpSpPr>
            <a:xfrm>
              <a:off x="611560" y="3933056"/>
              <a:ext cx="3024336" cy="2592288"/>
              <a:chOff x="4139952" y="3861048"/>
              <a:chExt cx="3024336" cy="2592288"/>
            </a:xfrm>
          </p:grpSpPr>
          <p:sp>
            <p:nvSpPr>
              <p:cNvPr id="644" name="Google Shape;1614;p8">
                <a:extLst>
                  <a:ext uri="{FF2B5EF4-FFF2-40B4-BE49-F238E27FC236}">
                    <a16:creationId xmlns:a16="http://schemas.microsoft.com/office/drawing/2014/main" id="{414E3233-D036-4438-8DD2-BCF6D52B30B6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5" name="Google Shape;1615;p8">
                <a:extLst>
                  <a:ext uri="{FF2B5EF4-FFF2-40B4-BE49-F238E27FC236}">
                    <a16:creationId xmlns:a16="http://schemas.microsoft.com/office/drawing/2014/main" id="{15448CDB-2EB4-0040-8619-A4B3F18C08FF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6" name="Google Shape;1616;p8">
                <a:extLst>
                  <a:ext uri="{FF2B5EF4-FFF2-40B4-BE49-F238E27FC236}">
                    <a16:creationId xmlns:a16="http://schemas.microsoft.com/office/drawing/2014/main" id="{D680422A-AB78-D2AB-852A-E58687C6627C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7" name="Google Shape;1617;p8">
                <a:extLst>
                  <a:ext uri="{FF2B5EF4-FFF2-40B4-BE49-F238E27FC236}">
                    <a16:creationId xmlns:a16="http://schemas.microsoft.com/office/drawing/2014/main" id="{FA4D5B79-3292-3629-A55D-4ECF2A894DE3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8" name="Google Shape;1618;p8">
                <a:extLst>
                  <a:ext uri="{FF2B5EF4-FFF2-40B4-BE49-F238E27FC236}">
                    <a16:creationId xmlns:a16="http://schemas.microsoft.com/office/drawing/2014/main" id="{E3AB3B70-B8AE-4170-3FE3-8ACBC01DD687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9" name="Google Shape;1619;p8">
                <a:extLst>
                  <a:ext uri="{FF2B5EF4-FFF2-40B4-BE49-F238E27FC236}">
                    <a16:creationId xmlns:a16="http://schemas.microsoft.com/office/drawing/2014/main" id="{3C6A5C9E-E662-2D01-AED5-DDCD4788563F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0" name="Google Shape;1620;p8">
                <a:extLst>
                  <a:ext uri="{FF2B5EF4-FFF2-40B4-BE49-F238E27FC236}">
                    <a16:creationId xmlns:a16="http://schemas.microsoft.com/office/drawing/2014/main" id="{D8525C72-F6E9-B874-7B36-765605B400DB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1" name="Google Shape;1621;p8">
                <a:extLst>
                  <a:ext uri="{FF2B5EF4-FFF2-40B4-BE49-F238E27FC236}">
                    <a16:creationId xmlns:a16="http://schemas.microsoft.com/office/drawing/2014/main" id="{4CBEB698-3935-DFE2-81B4-0431359118AB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2" name="Google Shape;1622;p8">
                <a:extLst>
                  <a:ext uri="{FF2B5EF4-FFF2-40B4-BE49-F238E27FC236}">
                    <a16:creationId xmlns:a16="http://schemas.microsoft.com/office/drawing/2014/main" id="{C7366B9C-E700-5F82-DD67-93C2D436DC75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3" name="Google Shape;1623;p8">
                <a:extLst>
                  <a:ext uri="{FF2B5EF4-FFF2-40B4-BE49-F238E27FC236}">
                    <a16:creationId xmlns:a16="http://schemas.microsoft.com/office/drawing/2014/main" id="{181820CD-EAAB-217B-9770-EF0D59C81108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4" name="Google Shape;1624;p8">
                <a:extLst>
                  <a:ext uri="{FF2B5EF4-FFF2-40B4-BE49-F238E27FC236}">
                    <a16:creationId xmlns:a16="http://schemas.microsoft.com/office/drawing/2014/main" id="{98D872AF-58E9-2C8F-A01E-0A3BAF5C5B4C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5" name="Google Shape;1625;p8">
                <a:extLst>
                  <a:ext uri="{FF2B5EF4-FFF2-40B4-BE49-F238E27FC236}">
                    <a16:creationId xmlns:a16="http://schemas.microsoft.com/office/drawing/2014/main" id="{8CEF51EB-E567-0DB3-C042-43BDBFA151BB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6" name="Google Shape;1626;p8">
                <a:extLst>
                  <a:ext uri="{FF2B5EF4-FFF2-40B4-BE49-F238E27FC236}">
                    <a16:creationId xmlns:a16="http://schemas.microsoft.com/office/drawing/2014/main" id="{0C898428-FC21-30B6-701A-3D77C39164CE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7" name="Google Shape;1627;p8">
                <a:extLst>
                  <a:ext uri="{FF2B5EF4-FFF2-40B4-BE49-F238E27FC236}">
                    <a16:creationId xmlns:a16="http://schemas.microsoft.com/office/drawing/2014/main" id="{C4B80D48-D1C4-5FF8-8773-287CCBF0105B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8" name="Google Shape;1628;p8">
                <a:extLst>
                  <a:ext uri="{FF2B5EF4-FFF2-40B4-BE49-F238E27FC236}">
                    <a16:creationId xmlns:a16="http://schemas.microsoft.com/office/drawing/2014/main" id="{54E75D34-6790-C05F-C571-0FB60BF559B2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59" name="Google Shape;1629;p8">
                <a:extLst>
                  <a:ext uri="{FF2B5EF4-FFF2-40B4-BE49-F238E27FC236}">
                    <a16:creationId xmlns:a16="http://schemas.microsoft.com/office/drawing/2014/main" id="{4D7907DD-ED3D-DE79-B75C-A956F6F3EC96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0" name="Google Shape;1630;p8">
                <a:extLst>
                  <a:ext uri="{FF2B5EF4-FFF2-40B4-BE49-F238E27FC236}">
                    <a16:creationId xmlns:a16="http://schemas.microsoft.com/office/drawing/2014/main" id="{16CE4B53-F16F-E81E-7645-1F2B366DCBAC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1" name="Google Shape;1631;p8">
                <a:extLst>
                  <a:ext uri="{FF2B5EF4-FFF2-40B4-BE49-F238E27FC236}">
                    <a16:creationId xmlns:a16="http://schemas.microsoft.com/office/drawing/2014/main" id="{359F755E-9993-3E81-3AC2-A2EEBFDE4B1C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2" name="Google Shape;1632;p8">
                <a:extLst>
                  <a:ext uri="{FF2B5EF4-FFF2-40B4-BE49-F238E27FC236}">
                    <a16:creationId xmlns:a16="http://schemas.microsoft.com/office/drawing/2014/main" id="{F2C1AC8C-D33E-F213-01C8-6D2091148C85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3" name="Google Shape;1633;p8">
                <a:extLst>
                  <a:ext uri="{FF2B5EF4-FFF2-40B4-BE49-F238E27FC236}">
                    <a16:creationId xmlns:a16="http://schemas.microsoft.com/office/drawing/2014/main" id="{5DFD4941-3629-4FAA-6BF4-694368A769DF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4" name="Google Shape;1634;p8">
                <a:extLst>
                  <a:ext uri="{FF2B5EF4-FFF2-40B4-BE49-F238E27FC236}">
                    <a16:creationId xmlns:a16="http://schemas.microsoft.com/office/drawing/2014/main" id="{C44DE756-20EE-2FF5-23F2-36961F8F3D2E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5" name="Google Shape;1635;p8">
                <a:extLst>
                  <a:ext uri="{FF2B5EF4-FFF2-40B4-BE49-F238E27FC236}">
                    <a16:creationId xmlns:a16="http://schemas.microsoft.com/office/drawing/2014/main" id="{6A11048A-C80C-6DC1-BD9E-6E311FDC095E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6" name="Google Shape;1636;p8">
                <a:extLst>
                  <a:ext uri="{FF2B5EF4-FFF2-40B4-BE49-F238E27FC236}">
                    <a16:creationId xmlns:a16="http://schemas.microsoft.com/office/drawing/2014/main" id="{D93A9441-C5FD-8B44-0EDE-064AFC57A087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7" name="Google Shape;1637;p8">
                <a:extLst>
                  <a:ext uri="{FF2B5EF4-FFF2-40B4-BE49-F238E27FC236}">
                    <a16:creationId xmlns:a16="http://schemas.microsoft.com/office/drawing/2014/main" id="{E812AA45-4A06-818C-4F0E-969964548752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8" name="Google Shape;1638;p8">
                <a:extLst>
                  <a:ext uri="{FF2B5EF4-FFF2-40B4-BE49-F238E27FC236}">
                    <a16:creationId xmlns:a16="http://schemas.microsoft.com/office/drawing/2014/main" id="{52D91A8E-D88F-EBF9-7086-136F146CD610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69" name="Google Shape;1639;p8">
                <a:extLst>
                  <a:ext uri="{FF2B5EF4-FFF2-40B4-BE49-F238E27FC236}">
                    <a16:creationId xmlns:a16="http://schemas.microsoft.com/office/drawing/2014/main" id="{33E884E3-C6EE-E9B3-6EDA-C4C704E432C6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0" name="Google Shape;1640;p8">
                <a:extLst>
                  <a:ext uri="{FF2B5EF4-FFF2-40B4-BE49-F238E27FC236}">
                    <a16:creationId xmlns:a16="http://schemas.microsoft.com/office/drawing/2014/main" id="{BE0ECC1E-BA70-4C52-E553-F48C5718EE77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1" name="Google Shape;1641;p8">
                <a:extLst>
                  <a:ext uri="{FF2B5EF4-FFF2-40B4-BE49-F238E27FC236}">
                    <a16:creationId xmlns:a16="http://schemas.microsoft.com/office/drawing/2014/main" id="{E53925C5-6BA1-3C33-FBDC-14CEDC0260C8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2" name="Google Shape;1642;p8">
                <a:extLst>
                  <a:ext uri="{FF2B5EF4-FFF2-40B4-BE49-F238E27FC236}">
                    <a16:creationId xmlns:a16="http://schemas.microsoft.com/office/drawing/2014/main" id="{2554C863-534F-4038-220E-29DCE128EB73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3" name="Google Shape;1643;p8">
                <a:extLst>
                  <a:ext uri="{FF2B5EF4-FFF2-40B4-BE49-F238E27FC236}">
                    <a16:creationId xmlns:a16="http://schemas.microsoft.com/office/drawing/2014/main" id="{97AEB099-29BD-0ABE-D985-410752BC220B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4" name="Google Shape;1644;p8">
                <a:extLst>
                  <a:ext uri="{FF2B5EF4-FFF2-40B4-BE49-F238E27FC236}">
                    <a16:creationId xmlns:a16="http://schemas.microsoft.com/office/drawing/2014/main" id="{E724547D-0AF5-31F9-BFA1-6252DF6B8486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5" name="Google Shape;1645;p8">
                <a:extLst>
                  <a:ext uri="{FF2B5EF4-FFF2-40B4-BE49-F238E27FC236}">
                    <a16:creationId xmlns:a16="http://schemas.microsoft.com/office/drawing/2014/main" id="{18977B34-DED1-4BDE-5237-F5757BB0DA7A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6" name="Google Shape;1646;p8">
                <a:extLst>
                  <a:ext uri="{FF2B5EF4-FFF2-40B4-BE49-F238E27FC236}">
                    <a16:creationId xmlns:a16="http://schemas.microsoft.com/office/drawing/2014/main" id="{0F716C38-37E1-ADA4-2F64-A2D4E6524EF8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7" name="Google Shape;1647;p8">
                <a:extLst>
                  <a:ext uri="{FF2B5EF4-FFF2-40B4-BE49-F238E27FC236}">
                    <a16:creationId xmlns:a16="http://schemas.microsoft.com/office/drawing/2014/main" id="{DF39ACD6-569C-B121-FD6C-96DBE834112C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8" name="Google Shape;1648;p8">
                <a:extLst>
                  <a:ext uri="{FF2B5EF4-FFF2-40B4-BE49-F238E27FC236}">
                    <a16:creationId xmlns:a16="http://schemas.microsoft.com/office/drawing/2014/main" id="{0B46D9E1-B0EA-8BDC-A93A-589F707D2015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79" name="Google Shape;1649;p8">
                <a:extLst>
                  <a:ext uri="{FF2B5EF4-FFF2-40B4-BE49-F238E27FC236}">
                    <a16:creationId xmlns:a16="http://schemas.microsoft.com/office/drawing/2014/main" id="{728926EC-3EA5-221E-D26A-FF774E47AF08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634" name="Google Shape;1650;p8">
              <a:extLst>
                <a:ext uri="{FF2B5EF4-FFF2-40B4-BE49-F238E27FC236}">
                  <a16:creationId xmlns:a16="http://schemas.microsoft.com/office/drawing/2014/main" id="{0DDED204-4B5E-0A63-B23D-A1E38064D432}"/>
                </a:ext>
              </a:extLst>
            </p:cNvPr>
            <p:cNvGrpSpPr/>
            <p:nvPr/>
          </p:nvGrpSpPr>
          <p:grpSpPr>
            <a:xfrm>
              <a:off x="611560" y="5229200"/>
              <a:ext cx="1512168" cy="1296144"/>
              <a:chOff x="4427984" y="1988840"/>
              <a:chExt cx="1512168" cy="1296144"/>
            </a:xfrm>
          </p:grpSpPr>
          <p:sp>
            <p:nvSpPr>
              <p:cNvPr id="635" name="Google Shape;1651;p8">
                <a:extLst>
                  <a:ext uri="{FF2B5EF4-FFF2-40B4-BE49-F238E27FC236}">
                    <a16:creationId xmlns:a16="http://schemas.microsoft.com/office/drawing/2014/main" id="{E4A48978-F13D-6379-BEC9-ABAB84780CCB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6" name="Google Shape;1652;p8">
                <a:extLst>
                  <a:ext uri="{FF2B5EF4-FFF2-40B4-BE49-F238E27FC236}">
                    <a16:creationId xmlns:a16="http://schemas.microsoft.com/office/drawing/2014/main" id="{3396C980-2AB8-D783-76AA-BEF9502A4333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7" name="Google Shape;1653;p8">
                <a:extLst>
                  <a:ext uri="{FF2B5EF4-FFF2-40B4-BE49-F238E27FC236}">
                    <a16:creationId xmlns:a16="http://schemas.microsoft.com/office/drawing/2014/main" id="{CAAE891D-1CBE-E191-7737-0AC523766CB6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8" name="Google Shape;1654;p8">
                <a:extLst>
                  <a:ext uri="{FF2B5EF4-FFF2-40B4-BE49-F238E27FC236}">
                    <a16:creationId xmlns:a16="http://schemas.microsoft.com/office/drawing/2014/main" id="{4BB2C7D5-9C9A-05EB-DE30-90038E5C20C9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39" name="Google Shape;1655;p8">
                <a:extLst>
                  <a:ext uri="{FF2B5EF4-FFF2-40B4-BE49-F238E27FC236}">
                    <a16:creationId xmlns:a16="http://schemas.microsoft.com/office/drawing/2014/main" id="{88CCC14E-7E7F-07C2-E67F-8B7CB6A5E81D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0" name="Google Shape;1656;p8">
                <a:extLst>
                  <a:ext uri="{FF2B5EF4-FFF2-40B4-BE49-F238E27FC236}">
                    <a16:creationId xmlns:a16="http://schemas.microsoft.com/office/drawing/2014/main" id="{93097AB2-A7E8-A9CD-C312-A03E77930A61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1" name="Google Shape;1657;p8">
                <a:extLst>
                  <a:ext uri="{FF2B5EF4-FFF2-40B4-BE49-F238E27FC236}">
                    <a16:creationId xmlns:a16="http://schemas.microsoft.com/office/drawing/2014/main" id="{5E6EAB7A-6608-4EFE-ED1A-1FD98032DBFB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2" name="Google Shape;1658;p8">
                <a:extLst>
                  <a:ext uri="{FF2B5EF4-FFF2-40B4-BE49-F238E27FC236}">
                    <a16:creationId xmlns:a16="http://schemas.microsoft.com/office/drawing/2014/main" id="{E6D581B5-DD96-71C4-3963-DC5A1A92A95B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43" name="Google Shape;1659;p8">
                <a:extLst>
                  <a:ext uri="{FF2B5EF4-FFF2-40B4-BE49-F238E27FC236}">
                    <a16:creationId xmlns:a16="http://schemas.microsoft.com/office/drawing/2014/main" id="{B1A0DC82-E1B6-EEBC-D537-18EAAF1C66C8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680" name="Google Shape;1660;p8">
            <a:extLst>
              <a:ext uri="{FF2B5EF4-FFF2-40B4-BE49-F238E27FC236}">
                <a16:creationId xmlns:a16="http://schemas.microsoft.com/office/drawing/2014/main" id="{E8E5DB26-3079-EF8E-1090-5BDC190E7977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707904" y="3861048"/>
            <a:chExt cx="3024336" cy="2592288"/>
          </a:xfrm>
        </p:grpSpPr>
        <p:grpSp>
          <p:nvGrpSpPr>
            <p:cNvPr id="681" name="Google Shape;1661;p8">
              <a:extLst>
                <a:ext uri="{FF2B5EF4-FFF2-40B4-BE49-F238E27FC236}">
                  <a16:creationId xmlns:a16="http://schemas.microsoft.com/office/drawing/2014/main" id="{88639A1A-8A50-3F12-7AE6-052058EFD7D6}"/>
                </a:ext>
              </a:extLst>
            </p:cNvPr>
            <p:cNvGrpSpPr/>
            <p:nvPr/>
          </p:nvGrpSpPr>
          <p:grpSpPr>
            <a:xfrm>
              <a:off x="3707904" y="3861048"/>
              <a:ext cx="3024336" cy="2592288"/>
              <a:chOff x="4139952" y="3861048"/>
              <a:chExt cx="3024336" cy="2592288"/>
            </a:xfrm>
          </p:grpSpPr>
          <p:sp>
            <p:nvSpPr>
              <p:cNvPr id="692" name="Google Shape;1662;p8">
                <a:extLst>
                  <a:ext uri="{FF2B5EF4-FFF2-40B4-BE49-F238E27FC236}">
                    <a16:creationId xmlns:a16="http://schemas.microsoft.com/office/drawing/2014/main" id="{E0CC28F5-C78E-9B44-336A-392A02F83878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3" name="Google Shape;1663;p8">
                <a:extLst>
                  <a:ext uri="{FF2B5EF4-FFF2-40B4-BE49-F238E27FC236}">
                    <a16:creationId xmlns:a16="http://schemas.microsoft.com/office/drawing/2014/main" id="{8DB553B7-FA8A-6BBD-5329-0B0999D2349B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4" name="Google Shape;1664;p8">
                <a:extLst>
                  <a:ext uri="{FF2B5EF4-FFF2-40B4-BE49-F238E27FC236}">
                    <a16:creationId xmlns:a16="http://schemas.microsoft.com/office/drawing/2014/main" id="{B01D4317-6689-8D35-F28B-52F3CBFB17AF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5" name="Google Shape;1665;p8">
                <a:extLst>
                  <a:ext uri="{FF2B5EF4-FFF2-40B4-BE49-F238E27FC236}">
                    <a16:creationId xmlns:a16="http://schemas.microsoft.com/office/drawing/2014/main" id="{2CFA4B54-2213-83DA-1586-05956C0A7717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6" name="Google Shape;1666;p8">
                <a:extLst>
                  <a:ext uri="{FF2B5EF4-FFF2-40B4-BE49-F238E27FC236}">
                    <a16:creationId xmlns:a16="http://schemas.microsoft.com/office/drawing/2014/main" id="{59C1A042-FB0A-FA73-73AF-3E60DA92139F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7" name="Google Shape;1667;p8">
                <a:extLst>
                  <a:ext uri="{FF2B5EF4-FFF2-40B4-BE49-F238E27FC236}">
                    <a16:creationId xmlns:a16="http://schemas.microsoft.com/office/drawing/2014/main" id="{4F66A501-7EC6-A4F9-E93A-90711A56C396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8" name="Google Shape;1668;p8">
                <a:extLst>
                  <a:ext uri="{FF2B5EF4-FFF2-40B4-BE49-F238E27FC236}">
                    <a16:creationId xmlns:a16="http://schemas.microsoft.com/office/drawing/2014/main" id="{458784FC-887C-9928-3173-FA97AD125E03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9" name="Google Shape;1669;p8">
                <a:extLst>
                  <a:ext uri="{FF2B5EF4-FFF2-40B4-BE49-F238E27FC236}">
                    <a16:creationId xmlns:a16="http://schemas.microsoft.com/office/drawing/2014/main" id="{55F76EAB-0F97-AF9A-22E7-CE8BA9BCA88A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0" name="Google Shape;1670;p8">
                <a:extLst>
                  <a:ext uri="{FF2B5EF4-FFF2-40B4-BE49-F238E27FC236}">
                    <a16:creationId xmlns:a16="http://schemas.microsoft.com/office/drawing/2014/main" id="{CD187465-18B1-F40F-AA98-97A522E327A5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1" name="Google Shape;1671;p8">
                <a:extLst>
                  <a:ext uri="{FF2B5EF4-FFF2-40B4-BE49-F238E27FC236}">
                    <a16:creationId xmlns:a16="http://schemas.microsoft.com/office/drawing/2014/main" id="{93E48F29-D9CB-B2A5-9744-02CA1E9BDD46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2" name="Google Shape;1672;p8">
                <a:extLst>
                  <a:ext uri="{FF2B5EF4-FFF2-40B4-BE49-F238E27FC236}">
                    <a16:creationId xmlns:a16="http://schemas.microsoft.com/office/drawing/2014/main" id="{F44E64EA-0A83-A96C-BEDF-A92C98C74A98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3" name="Google Shape;1673;p8">
                <a:extLst>
                  <a:ext uri="{FF2B5EF4-FFF2-40B4-BE49-F238E27FC236}">
                    <a16:creationId xmlns:a16="http://schemas.microsoft.com/office/drawing/2014/main" id="{6F3EBC7E-A18A-EFC4-AA8C-81C49428A165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4" name="Google Shape;1674;p8">
                <a:extLst>
                  <a:ext uri="{FF2B5EF4-FFF2-40B4-BE49-F238E27FC236}">
                    <a16:creationId xmlns:a16="http://schemas.microsoft.com/office/drawing/2014/main" id="{0B351482-CA2E-9BFA-A744-93618F117E8D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5" name="Google Shape;1675;p8">
                <a:extLst>
                  <a:ext uri="{FF2B5EF4-FFF2-40B4-BE49-F238E27FC236}">
                    <a16:creationId xmlns:a16="http://schemas.microsoft.com/office/drawing/2014/main" id="{0E01AB21-5158-034A-CF1E-AA9C08036F13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6" name="Google Shape;1676;p8">
                <a:extLst>
                  <a:ext uri="{FF2B5EF4-FFF2-40B4-BE49-F238E27FC236}">
                    <a16:creationId xmlns:a16="http://schemas.microsoft.com/office/drawing/2014/main" id="{438446FB-B88A-2A44-C33C-2370F0F0827B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7" name="Google Shape;1677;p8">
                <a:extLst>
                  <a:ext uri="{FF2B5EF4-FFF2-40B4-BE49-F238E27FC236}">
                    <a16:creationId xmlns:a16="http://schemas.microsoft.com/office/drawing/2014/main" id="{7D15ABE9-903D-EF2A-2968-736AFA99651F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8" name="Google Shape;1678;p8">
                <a:extLst>
                  <a:ext uri="{FF2B5EF4-FFF2-40B4-BE49-F238E27FC236}">
                    <a16:creationId xmlns:a16="http://schemas.microsoft.com/office/drawing/2014/main" id="{7AFA7AEE-F468-A71A-B3C0-370A3A38F482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9" name="Google Shape;1679;p8">
                <a:extLst>
                  <a:ext uri="{FF2B5EF4-FFF2-40B4-BE49-F238E27FC236}">
                    <a16:creationId xmlns:a16="http://schemas.microsoft.com/office/drawing/2014/main" id="{FAC5C4BF-4334-2513-8865-AFA99E0B1BD8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0" name="Google Shape;1680;p8">
                <a:extLst>
                  <a:ext uri="{FF2B5EF4-FFF2-40B4-BE49-F238E27FC236}">
                    <a16:creationId xmlns:a16="http://schemas.microsoft.com/office/drawing/2014/main" id="{45FD8DD7-525E-0720-78EB-C41B80B7D004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1" name="Google Shape;1681;p8">
                <a:extLst>
                  <a:ext uri="{FF2B5EF4-FFF2-40B4-BE49-F238E27FC236}">
                    <a16:creationId xmlns:a16="http://schemas.microsoft.com/office/drawing/2014/main" id="{3FD301E3-3FCC-3507-993B-116392DC84BE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2" name="Google Shape;1682;p8">
                <a:extLst>
                  <a:ext uri="{FF2B5EF4-FFF2-40B4-BE49-F238E27FC236}">
                    <a16:creationId xmlns:a16="http://schemas.microsoft.com/office/drawing/2014/main" id="{17E4CCCA-DD94-1AEC-1E50-C210B2817C32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3" name="Google Shape;1683;p8">
                <a:extLst>
                  <a:ext uri="{FF2B5EF4-FFF2-40B4-BE49-F238E27FC236}">
                    <a16:creationId xmlns:a16="http://schemas.microsoft.com/office/drawing/2014/main" id="{4E3B50A5-2634-D2B7-F75E-CE1DF7FC4618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4" name="Google Shape;1684;p8">
                <a:extLst>
                  <a:ext uri="{FF2B5EF4-FFF2-40B4-BE49-F238E27FC236}">
                    <a16:creationId xmlns:a16="http://schemas.microsoft.com/office/drawing/2014/main" id="{7C6A181D-90A4-C902-71F3-1075F645A5E7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5" name="Google Shape;1685;p8">
                <a:extLst>
                  <a:ext uri="{FF2B5EF4-FFF2-40B4-BE49-F238E27FC236}">
                    <a16:creationId xmlns:a16="http://schemas.microsoft.com/office/drawing/2014/main" id="{F7F9B8F3-8FA4-39B4-897D-753BDC2274B0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6" name="Google Shape;1686;p8">
                <a:extLst>
                  <a:ext uri="{FF2B5EF4-FFF2-40B4-BE49-F238E27FC236}">
                    <a16:creationId xmlns:a16="http://schemas.microsoft.com/office/drawing/2014/main" id="{2A5212D3-906C-2053-4948-3DDA939E21E4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7" name="Google Shape;1687;p8">
                <a:extLst>
                  <a:ext uri="{FF2B5EF4-FFF2-40B4-BE49-F238E27FC236}">
                    <a16:creationId xmlns:a16="http://schemas.microsoft.com/office/drawing/2014/main" id="{BA69273B-E765-B912-5D5C-031D59330EEA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8" name="Google Shape;1688;p8">
                <a:extLst>
                  <a:ext uri="{FF2B5EF4-FFF2-40B4-BE49-F238E27FC236}">
                    <a16:creationId xmlns:a16="http://schemas.microsoft.com/office/drawing/2014/main" id="{1E416972-81CF-54FA-724F-87E78437C9B9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19" name="Google Shape;1689;p8">
                <a:extLst>
                  <a:ext uri="{FF2B5EF4-FFF2-40B4-BE49-F238E27FC236}">
                    <a16:creationId xmlns:a16="http://schemas.microsoft.com/office/drawing/2014/main" id="{5FE0E388-391C-6068-B69E-BD70A65968D0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0" name="Google Shape;1690;p8">
                <a:extLst>
                  <a:ext uri="{FF2B5EF4-FFF2-40B4-BE49-F238E27FC236}">
                    <a16:creationId xmlns:a16="http://schemas.microsoft.com/office/drawing/2014/main" id="{7CEA2CF8-BAF3-948D-27D4-D9DE30621E2C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1" name="Google Shape;1691;p8">
                <a:extLst>
                  <a:ext uri="{FF2B5EF4-FFF2-40B4-BE49-F238E27FC236}">
                    <a16:creationId xmlns:a16="http://schemas.microsoft.com/office/drawing/2014/main" id="{43E97F22-9105-9297-3370-CC10686BB1B2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2" name="Google Shape;1692;p8">
                <a:extLst>
                  <a:ext uri="{FF2B5EF4-FFF2-40B4-BE49-F238E27FC236}">
                    <a16:creationId xmlns:a16="http://schemas.microsoft.com/office/drawing/2014/main" id="{BAFD8FB9-FADC-5057-97A2-111BC8B64510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3" name="Google Shape;1693;p8">
                <a:extLst>
                  <a:ext uri="{FF2B5EF4-FFF2-40B4-BE49-F238E27FC236}">
                    <a16:creationId xmlns:a16="http://schemas.microsoft.com/office/drawing/2014/main" id="{2EFC02D3-A5D4-B7FC-401C-2ACBC52A5470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4" name="Google Shape;1694;p8">
                <a:extLst>
                  <a:ext uri="{FF2B5EF4-FFF2-40B4-BE49-F238E27FC236}">
                    <a16:creationId xmlns:a16="http://schemas.microsoft.com/office/drawing/2014/main" id="{02C4F184-A1F3-76F9-DD69-0106AF4FE05E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5" name="Google Shape;1695;p8">
                <a:extLst>
                  <a:ext uri="{FF2B5EF4-FFF2-40B4-BE49-F238E27FC236}">
                    <a16:creationId xmlns:a16="http://schemas.microsoft.com/office/drawing/2014/main" id="{DD45CFAA-90E1-1D38-4A2C-43CCF70D6F65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6" name="Google Shape;1696;p8">
                <a:extLst>
                  <a:ext uri="{FF2B5EF4-FFF2-40B4-BE49-F238E27FC236}">
                    <a16:creationId xmlns:a16="http://schemas.microsoft.com/office/drawing/2014/main" id="{FC71D729-04C2-47F5-8CF2-DD71328FE309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27" name="Google Shape;1697;p8">
                <a:extLst>
                  <a:ext uri="{FF2B5EF4-FFF2-40B4-BE49-F238E27FC236}">
                    <a16:creationId xmlns:a16="http://schemas.microsoft.com/office/drawing/2014/main" id="{891F76D2-A8EB-F981-48EC-AE76C1F4C7B6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682" name="Google Shape;1698;p8">
              <a:extLst>
                <a:ext uri="{FF2B5EF4-FFF2-40B4-BE49-F238E27FC236}">
                  <a16:creationId xmlns:a16="http://schemas.microsoft.com/office/drawing/2014/main" id="{CAAFE6C2-6270-0DA3-7443-EFF0A4A0051D}"/>
                </a:ext>
              </a:extLst>
            </p:cNvPr>
            <p:cNvGrpSpPr/>
            <p:nvPr/>
          </p:nvGrpSpPr>
          <p:grpSpPr>
            <a:xfrm>
              <a:off x="4211960" y="5157192"/>
              <a:ext cx="1512168" cy="1296144"/>
              <a:chOff x="4427984" y="1988840"/>
              <a:chExt cx="1512168" cy="1296144"/>
            </a:xfrm>
          </p:grpSpPr>
          <p:sp>
            <p:nvSpPr>
              <p:cNvPr id="683" name="Google Shape;1699;p8">
                <a:extLst>
                  <a:ext uri="{FF2B5EF4-FFF2-40B4-BE49-F238E27FC236}">
                    <a16:creationId xmlns:a16="http://schemas.microsoft.com/office/drawing/2014/main" id="{50848130-F44C-AFDC-DB72-F06BF2A21B7A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4" name="Google Shape;1700;p8">
                <a:extLst>
                  <a:ext uri="{FF2B5EF4-FFF2-40B4-BE49-F238E27FC236}">
                    <a16:creationId xmlns:a16="http://schemas.microsoft.com/office/drawing/2014/main" id="{15EE3B22-CF2A-0C51-AD86-5C586C2F3A01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5" name="Google Shape;1701;p8">
                <a:extLst>
                  <a:ext uri="{FF2B5EF4-FFF2-40B4-BE49-F238E27FC236}">
                    <a16:creationId xmlns:a16="http://schemas.microsoft.com/office/drawing/2014/main" id="{25600E24-B924-9E07-1E02-1AE773FEECDE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6" name="Google Shape;1702;p8">
                <a:extLst>
                  <a:ext uri="{FF2B5EF4-FFF2-40B4-BE49-F238E27FC236}">
                    <a16:creationId xmlns:a16="http://schemas.microsoft.com/office/drawing/2014/main" id="{3BBB29D8-1733-F7E6-119F-9B6E5C390408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7" name="Google Shape;1703;p8">
                <a:extLst>
                  <a:ext uri="{FF2B5EF4-FFF2-40B4-BE49-F238E27FC236}">
                    <a16:creationId xmlns:a16="http://schemas.microsoft.com/office/drawing/2014/main" id="{6E2CFB85-D95F-78D7-03AD-F011B6799A2C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8" name="Google Shape;1704;p8">
                <a:extLst>
                  <a:ext uri="{FF2B5EF4-FFF2-40B4-BE49-F238E27FC236}">
                    <a16:creationId xmlns:a16="http://schemas.microsoft.com/office/drawing/2014/main" id="{8074F0FA-C6CB-9BEC-AE2A-05EACCF6AAD4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89" name="Google Shape;1705;p8">
                <a:extLst>
                  <a:ext uri="{FF2B5EF4-FFF2-40B4-BE49-F238E27FC236}">
                    <a16:creationId xmlns:a16="http://schemas.microsoft.com/office/drawing/2014/main" id="{73E7A6B7-E164-60EB-116F-A23556AB684C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0" name="Google Shape;1706;p8">
                <a:extLst>
                  <a:ext uri="{FF2B5EF4-FFF2-40B4-BE49-F238E27FC236}">
                    <a16:creationId xmlns:a16="http://schemas.microsoft.com/office/drawing/2014/main" id="{EAB1B364-A60D-2BBA-9C5D-550520A7FEC5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1" name="Google Shape;1707;p8">
                <a:extLst>
                  <a:ext uri="{FF2B5EF4-FFF2-40B4-BE49-F238E27FC236}">
                    <a16:creationId xmlns:a16="http://schemas.microsoft.com/office/drawing/2014/main" id="{BBDDC94E-0354-5455-3F02-0958327276B6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728" name="Google Shape;1708;p8">
            <a:extLst>
              <a:ext uri="{FF2B5EF4-FFF2-40B4-BE49-F238E27FC236}">
                <a16:creationId xmlns:a16="http://schemas.microsoft.com/office/drawing/2014/main" id="{E1265C16-B650-75AF-BFCA-B1D8DABDD68B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3491880" y="3933056"/>
            <a:chExt cx="3024336" cy="2592288"/>
          </a:xfrm>
        </p:grpSpPr>
        <p:grpSp>
          <p:nvGrpSpPr>
            <p:cNvPr id="729" name="Google Shape;1709;p8">
              <a:extLst>
                <a:ext uri="{FF2B5EF4-FFF2-40B4-BE49-F238E27FC236}">
                  <a16:creationId xmlns:a16="http://schemas.microsoft.com/office/drawing/2014/main" id="{631435D7-1288-CDCB-E860-1433153A6EA3}"/>
                </a:ext>
              </a:extLst>
            </p:cNvPr>
            <p:cNvGrpSpPr/>
            <p:nvPr/>
          </p:nvGrpSpPr>
          <p:grpSpPr>
            <a:xfrm>
              <a:off x="3491880" y="3933056"/>
              <a:ext cx="3024336" cy="2592288"/>
              <a:chOff x="4139952" y="3861048"/>
              <a:chExt cx="3024336" cy="2592288"/>
            </a:xfrm>
          </p:grpSpPr>
          <p:sp>
            <p:nvSpPr>
              <p:cNvPr id="740" name="Google Shape;1710;p8">
                <a:extLst>
                  <a:ext uri="{FF2B5EF4-FFF2-40B4-BE49-F238E27FC236}">
                    <a16:creationId xmlns:a16="http://schemas.microsoft.com/office/drawing/2014/main" id="{179F346B-A813-8E46-885B-95523E7B89EA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1" name="Google Shape;1711;p8">
                <a:extLst>
                  <a:ext uri="{FF2B5EF4-FFF2-40B4-BE49-F238E27FC236}">
                    <a16:creationId xmlns:a16="http://schemas.microsoft.com/office/drawing/2014/main" id="{95A3E443-0D12-5932-0EA4-61E467DAB8FD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2" name="Google Shape;1712;p8">
                <a:extLst>
                  <a:ext uri="{FF2B5EF4-FFF2-40B4-BE49-F238E27FC236}">
                    <a16:creationId xmlns:a16="http://schemas.microsoft.com/office/drawing/2014/main" id="{9BCCEEE5-812D-101A-4455-7E52AAD3E992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3" name="Google Shape;1713;p8">
                <a:extLst>
                  <a:ext uri="{FF2B5EF4-FFF2-40B4-BE49-F238E27FC236}">
                    <a16:creationId xmlns:a16="http://schemas.microsoft.com/office/drawing/2014/main" id="{FAFF358F-D164-BAA9-1E5B-17AD69DCB0D2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4" name="Google Shape;1714;p8">
                <a:extLst>
                  <a:ext uri="{FF2B5EF4-FFF2-40B4-BE49-F238E27FC236}">
                    <a16:creationId xmlns:a16="http://schemas.microsoft.com/office/drawing/2014/main" id="{1BD6C493-065B-2A2A-85C1-7E0F13D1D714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5" name="Google Shape;1715;p8">
                <a:extLst>
                  <a:ext uri="{FF2B5EF4-FFF2-40B4-BE49-F238E27FC236}">
                    <a16:creationId xmlns:a16="http://schemas.microsoft.com/office/drawing/2014/main" id="{C986BC24-F21F-A3F0-0A70-2A97303B0D14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6" name="Google Shape;1716;p8">
                <a:extLst>
                  <a:ext uri="{FF2B5EF4-FFF2-40B4-BE49-F238E27FC236}">
                    <a16:creationId xmlns:a16="http://schemas.microsoft.com/office/drawing/2014/main" id="{FAEF3357-DE4F-1EF1-3FC5-46C764EDDF1A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7" name="Google Shape;1717;p8">
                <a:extLst>
                  <a:ext uri="{FF2B5EF4-FFF2-40B4-BE49-F238E27FC236}">
                    <a16:creationId xmlns:a16="http://schemas.microsoft.com/office/drawing/2014/main" id="{ECD2CEF4-9EAD-649E-9192-8BA1EF617440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8" name="Google Shape;1718;p8">
                <a:extLst>
                  <a:ext uri="{FF2B5EF4-FFF2-40B4-BE49-F238E27FC236}">
                    <a16:creationId xmlns:a16="http://schemas.microsoft.com/office/drawing/2014/main" id="{28A1BBC6-B9A2-953B-1007-BBEF235A5B8A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49" name="Google Shape;1719;p8">
                <a:extLst>
                  <a:ext uri="{FF2B5EF4-FFF2-40B4-BE49-F238E27FC236}">
                    <a16:creationId xmlns:a16="http://schemas.microsoft.com/office/drawing/2014/main" id="{5C7A52B5-8BE9-02DC-74FD-02C43F132B76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0" name="Google Shape;1720;p8">
                <a:extLst>
                  <a:ext uri="{FF2B5EF4-FFF2-40B4-BE49-F238E27FC236}">
                    <a16:creationId xmlns:a16="http://schemas.microsoft.com/office/drawing/2014/main" id="{F8FB5085-5F7C-955C-C16C-06554CABEEE6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1" name="Google Shape;1721;p8">
                <a:extLst>
                  <a:ext uri="{FF2B5EF4-FFF2-40B4-BE49-F238E27FC236}">
                    <a16:creationId xmlns:a16="http://schemas.microsoft.com/office/drawing/2014/main" id="{0B567DE5-B59B-2660-8994-2F82AFF31F22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2" name="Google Shape;1722;p8">
                <a:extLst>
                  <a:ext uri="{FF2B5EF4-FFF2-40B4-BE49-F238E27FC236}">
                    <a16:creationId xmlns:a16="http://schemas.microsoft.com/office/drawing/2014/main" id="{6727FDD3-A9A6-35CA-E0B4-2FB7761559DB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3" name="Google Shape;1723;p8">
                <a:extLst>
                  <a:ext uri="{FF2B5EF4-FFF2-40B4-BE49-F238E27FC236}">
                    <a16:creationId xmlns:a16="http://schemas.microsoft.com/office/drawing/2014/main" id="{A3E33618-9A5C-56AB-83B1-5C5C2CA8B4DE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4" name="Google Shape;1724;p8">
                <a:extLst>
                  <a:ext uri="{FF2B5EF4-FFF2-40B4-BE49-F238E27FC236}">
                    <a16:creationId xmlns:a16="http://schemas.microsoft.com/office/drawing/2014/main" id="{F3A51C90-A695-5366-3A8F-83D6157A684C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5" name="Google Shape;1725;p8">
                <a:extLst>
                  <a:ext uri="{FF2B5EF4-FFF2-40B4-BE49-F238E27FC236}">
                    <a16:creationId xmlns:a16="http://schemas.microsoft.com/office/drawing/2014/main" id="{3A0C6E81-9575-8A84-6B56-73D83B8C4113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6" name="Google Shape;1726;p8">
                <a:extLst>
                  <a:ext uri="{FF2B5EF4-FFF2-40B4-BE49-F238E27FC236}">
                    <a16:creationId xmlns:a16="http://schemas.microsoft.com/office/drawing/2014/main" id="{909482DD-30BF-C4BB-F79A-635C4A0F794C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7" name="Google Shape;1727;p8">
                <a:extLst>
                  <a:ext uri="{FF2B5EF4-FFF2-40B4-BE49-F238E27FC236}">
                    <a16:creationId xmlns:a16="http://schemas.microsoft.com/office/drawing/2014/main" id="{FF8BDD9D-3696-B506-DFF0-8F219DA01DBE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8" name="Google Shape;1728;p8">
                <a:extLst>
                  <a:ext uri="{FF2B5EF4-FFF2-40B4-BE49-F238E27FC236}">
                    <a16:creationId xmlns:a16="http://schemas.microsoft.com/office/drawing/2014/main" id="{3925EC8E-095D-18DB-59D4-B9A1438E2FCD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59" name="Google Shape;1729;p8">
                <a:extLst>
                  <a:ext uri="{FF2B5EF4-FFF2-40B4-BE49-F238E27FC236}">
                    <a16:creationId xmlns:a16="http://schemas.microsoft.com/office/drawing/2014/main" id="{BD873D44-12A2-9BDF-3162-4DD49CA073E2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0" name="Google Shape;1730;p8">
                <a:extLst>
                  <a:ext uri="{FF2B5EF4-FFF2-40B4-BE49-F238E27FC236}">
                    <a16:creationId xmlns:a16="http://schemas.microsoft.com/office/drawing/2014/main" id="{652FB76D-8F05-89F9-8DE1-65C86F5DABC8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1" name="Google Shape;1731;p8">
                <a:extLst>
                  <a:ext uri="{FF2B5EF4-FFF2-40B4-BE49-F238E27FC236}">
                    <a16:creationId xmlns:a16="http://schemas.microsoft.com/office/drawing/2014/main" id="{E37C2F7A-BBED-0DA0-F28B-1AF00084BE67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2" name="Google Shape;1732;p8">
                <a:extLst>
                  <a:ext uri="{FF2B5EF4-FFF2-40B4-BE49-F238E27FC236}">
                    <a16:creationId xmlns:a16="http://schemas.microsoft.com/office/drawing/2014/main" id="{DE68E56F-64E6-8B98-3417-CAA12D224DCE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3" name="Google Shape;1733;p8">
                <a:extLst>
                  <a:ext uri="{FF2B5EF4-FFF2-40B4-BE49-F238E27FC236}">
                    <a16:creationId xmlns:a16="http://schemas.microsoft.com/office/drawing/2014/main" id="{A7E8B1FD-1AC6-1142-F399-ACA33C2752B1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4" name="Google Shape;1734;p8">
                <a:extLst>
                  <a:ext uri="{FF2B5EF4-FFF2-40B4-BE49-F238E27FC236}">
                    <a16:creationId xmlns:a16="http://schemas.microsoft.com/office/drawing/2014/main" id="{FFE8B401-2F09-E043-5CA1-447C246D2D20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5" name="Google Shape;1735;p8">
                <a:extLst>
                  <a:ext uri="{FF2B5EF4-FFF2-40B4-BE49-F238E27FC236}">
                    <a16:creationId xmlns:a16="http://schemas.microsoft.com/office/drawing/2014/main" id="{E53A3475-5D49-0A18-B6BE-ABC10AD38C23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6" name="Google Shape;1736;p8">
                <a:extLst>
                  <a:ext uri="{FF2B5EF4-FFF2-40B4-BE49-F238E27FC236}">
                    <a16:creationId xmlns:a16="http://schemas.microsoft.com/office/drawing/2014/main" id="{13D72BAA-EFEE-B26B-F7C0-F667BF3BF072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7" name="Google Shape;1737;p8">
                <a:extLst>
                  <a:ext uri="{FF2B5EF4-FFF2-40B4-BE49-F238E27FC236}">
                    <a16:creationId xmlns:a16="http://schemas.microsoft.com/office/drawing/2014/main" id="{E023334F-2822-27F6-413A-E2AE9F847E27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8" name="Google Shape;1738;p8">
                <a:extLst>
                  <a:ext uri="{FF2B5EF4-FFF2-40B4-BE49-F238E27FC236}">
                    <a16:creationId xmlns:a16="http://schemas.microsoft.com/office/drawing/2014/main" id="{E9025556-4CD4-11FD-D869-8EEE7DEBE2BE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69" name="Google Shape;1739;p8">
                <a:extLst>
                  <a:ext uri="{FF2B5EF4-FFF2-40B4-BE49-F238E27FC236}">
                    <a16:creationId xmlns:a16="http://schemas.microsoft.com/office/drawing/2014/main" id="{85431688-AF55-930A-16F7-1459CF51EE38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0" name="Google Shape;1740;p8">
                <a:extLst>
                  <a:ext uri="{FF2B5EF4-FFF2-40B4-BE49-F238E27FC236}">
                    <a16:creationId xmlns:a16="http://schemas.microsoft.com/office/drawing/2014/main" id="{344706B1-7703-8096-6F99-5E62CF32D0B6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1" name="Google Shape;1741;p8">
                <a:extLst>
                  <a:ext uri="{FF2B5EF4-FFF2-40B4-BE49-F238E27FC236}">
                    <a16:creationId xmlns:a16="http://schemas.microsoft.com/office/drawing/2014/main" id="{023833C8-2244-022F-245E-A2F21672CBEE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2" name="Google Shape;1742;p8">
                <a:extLst>
                  <a:ext uri="{FF2B5EF4-FFF2-40B4-BE49-F238E27FC236}">
                    <a16:creationId xmlns:a16="http://schemas.microsoft.com/office/drawing/2014/main" id="{F8D3BBE1-FF22-3896-30D3-01D33834E780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3" name="Google Shape;1743;p8">
                <a:extLst>
                  <a:ext uri="{FF2B5EF4-FFF2-40B4-BE49-F238E27FC236}">
                    <a16:creationId xmlns:a16="http://schemas.microsoft.com/office/drawing/2014/main" id="{55827AFA-780F-C6A1-03B8-A4CCDCC77F06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4" name="Google Shape;1744;p8">
                <a:extLst>
                  <a:ext uri="{FF2B5EF4-FFF2-40B4-BE49-F238E27FC236}">
                    <a16:creationId xmlns:a16="http://schemas.microsoft.com/office/drawing/2014/main" id="{A34F42CB-A2A4-187F-9616-61D979E46216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75" name="Google Shape;1745;p8">
                <a:extLst>
                  <a:ext uri="{FF2B5EF4-FFF2-40B4-BE49-F238E27FC236}">
                    <a16:creationId xmlns:a16="http://schemas.microsoft.com/office/drawing/2014/main" id="{99200264-5D81-DD48-B674-4B8238E8E425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730" name="Google Shape;1746;p8">
              <a:extLst>
                <a:ext uri="{FF2B5EF4-FFF2-40B4-BE49-F238E27FC236}">
                  <a16:creationId xmlns:a16="http://schemas.microsoft.com/office/drawing/2014/main" id="{7E7042C2-F9CC-C914-DAFF-0CD1357ADB5A}"/>
                </a:ext>
              </a:extLst>
            </p:cNvPr>
            <p:cNvGrpSpPr/>
            <p:nvPr/>
          </p:nvGrpSpPr>
          <p:grpSpPr>
            <a:xfrm>
              <a:off x="4499992" y="5229200"/>
              <a:ext cx="1512168" cy="1296144"/>
              <a:chOff x="4427984" y="1988840"/>
              <a:chExt cx="1512168" cy="1296144"/>
            </a:xfrm>
          </p:grpSpPr>
          <p:sp>
            <p:nvSpPr>
              <p:cNvPr id="731" name="Google Shape;1747;p8">
                <a:extLst>
                  <a:ext uri="{FF2B5EF4-FFF2-40B4-BE49-F238E27FC236}">
                    <a16:creationId xmlns:a16="http://schemas.microsoft.com/office/drawing/2014/main" id="{BAF433F1-3C1A-6D72-E6E8-C8803E25F23B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2" name="Google Shape;1748;p8">
                <a:extLst>
                  <a:ext uri="{FF2B5EF4-FFF2-40B4-BE49-F238E27FC236}">
                    <a16:creationId xmlns:a16="http://schemas.microsoft.com/office/drawing/2014/main" id="{B6DCB053-50A0-9264-C43E-1466D018CC0D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3" name="Google Shape;1749;p8">
                <a:extLst>
                  <a:ext uri="{FF2B5EF4-FFF2-40B4-BE49-F238E27FC236}">
                    <a16:creationId xmlns:a16="http://schemas.microsoft.com/office/drawing/2014/main" id="{9D04266C-D265-5B3D-5A76-3BB3F898736F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4" name="Google Shape;1750;p8">
                <a:extLst>
                  <a:ext uri="{FF2B5EF4-FFF2-40B4-BE49-F238E27FC236}">
                    <a16:creationId xmlns:a16="http://schemas.microsoft.com/office/drawing/2014/main" id="{F871B8D6-4FA3-7907-0413-7682560C217C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5" name="Google Shape;1751;p8">
                <a:extLst>
                  <a:ext uri="{FF2B5EF4-FFF2-40B4-BE49-F238E27FC236}">
                    <a16:creationId xmlns:a16="http://schemas.microsoft.com/office/drawing/2014/main" id="{873293C9-8039-435A-6A02-5172117C6BF1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6" name="Google Shape;1752;p8">
                <a:extLst>
                  <a:ext uri="{FF2B5EF4-FFF2-40B4-BE49-F238E27FC236}">
                    <a16:creationId xmlns:a16="http://schemas.microsoft.com/office/drawing/2014/main" id="{3B05DEBC-0461-1760-6174-EEC194103806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7" name="Google Shape;1753;p8">
                <a:extLst>
                  <a:ext uri="{FF2B5EF4-FFF2-40B4-BE49-F238E27FC236}">
                    <a16:creationId xmlns:a16="http://schemas.microsoft.com/office/drawing/2014/main" id="{F42A7913-B918-08D0-F8FD-EB8D4E946178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8" name="Google Shape;1754;p8">
                <a:extLst>
                  <a:ext uri="{FF2B5EF4-FFF2-40B4-BE49-F238E27FC236}">
                    <a16:creationId xmlns:a16="http://schemas.microsoft.com/office/drawing/2014/main" id="{E65A819F-07C2-DEF7-5E1A-4B35AFDAE718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39" name="Google Shape;1755;p8">
                <a:extLst>
                  <a:ext uri="{FF2B5EF4-FFF2-40B4-BE49-F238E27FC236}">
                    <a16:creationId xmlns:a16="http://schemas.microsoft.com/office/drawing/2014/main" id="{C0F12AA6-DA4F-D433-97EC-1D67AECE968F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grpSp>
        <p:nvGrpSpPr>
          <p:cNvPr id="776" name="Google Shape;1756;p8">
            <a:extLst>
              <a:ext uri="{FF2B5EF4-FFF2-40B4-BE49-F238E27FC236}">
                <a16:creationId xmlns:a16="http://schemas.microsoft.com/office/drawing/2014/main" id="{4B544D4E-789A-22CD-DAE9-4AEBF83FC5B9}"/>
              </a:ext>
            </a:extLst>
          </p:cNvPr>
          <p:cNvGrpSpPr/>
          <p:nvPr/>
        </p:nvGrpSpPr>
        <p:grpSpPr>
          <a:xfrm>
            <a:off x="7523949" y="2281137"/>
            <a:ext cx="3024336" cy="2592288"/>
            <a:chOff x="611560" y="4005064"/>
            <a:chExt cx="3024336" cy="2592288"/>
          </a:xfrm>
        </p:grpSpPr>
        <p:grpSp>
          <p:nvGrpSpPr>
            <p:cNvPr id="777" name="Google Shape;1757;p8">
              <a:extLst>
                <a:ext uri="{FF2B5EF4-FFF2-40B4-BE49-F238E27FC236}">
                  <a16:creationId xmlns:a16="http://schemas.microsoft.com/office/drawing/2014/main" id="{1CE4D658-BFB6-9E34-22C5-BE2343A574EE}"/>
                </a:ext>
              </a:extLst>
            </p:cNvPr>
            <p:cNvGrpSpPr/>
            <p:nvPr/>
          </p:nvGrpSpPr>
          <p:grpSpPr>
            <a:xfrm>
              <a:off x="611560" y="4005064"/>
              <a:ext cx="3024336" cy="2592288"/>
              <a:chOff x="4139952" y="3861048"/>
              <a:chExt cx="3024336" cy="2592288"/>
            </a:xfrm>
          </p:grpSpPr>
          <p:sp>
            <p:nvSpPr>
              <p:cNvPr id="788" name="Google Shape;1758;p8">
                <a:extLst>
                  <a:ext uri="{FF2B5EF4-FFF2-40B4-BE49-F238E27FC236}">
                    <a16:creationId xmlns:a16="http://schemas.microsoft.com/office/drawing/2014/main" id="{EB0E54B4-125E-4FC1-B254-49C249A8D24D}"/>
                  </a:ext>
                </a:extLst>
              </p:cNvPr>
              <p:cNvSpPr/>
              <p:nvPr/>
            </p:nvSpPr>
            <p:spPr>
              <a:xfrm>
                <a:off x="413995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9" name="Google Shape;1759;p8">
                <a:extLst>
                  <a:ext uri="{FF2B5EF4-FFF2-40B4-BE49-F238E27FC236}">
                    <a16:creationId xmlns:a16="http://schemas.microsoft.com/office/drawing/2014/main" id="{FFB17C5E-6AD3-DDC9-13D8-975DF8D9A4B0}"/>
                  </a:ext>
                </a:extLst>
              </p:cNvPr>
              <p:cNvSpPr/>
              <p:nvPr/>
            </p:nvSpPr>
            <p:spPr>
              <a:xfrm>
                <a:off x="4644008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0" name="Google Shape;1760;p8">
                <a:extLst>
                  <a:ext uri="{FF2B5EF4-FFF2-40B4-BE49-F238E27FC236}">
                    <a16:creationId xmlns:a16="http://schemas.microsoft.com/office/drawing/2014/main" id="{4C5E5822-383E-FB8A-1F7A-3632FC1ABF6E}"/>
                  </a:ext>
                </a:extLst>
              </p:cNvPr>
              <p:cNvSpPr/>
              <p:nvPr/>
            </p:nvSpPr>
            <p:spPr>
              <a:xfrm>
                <a:off x="413995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1" name="Google Shape;1761;p8">
                <a:extLst>
                  <a:ext uri="{FF2B5EF4-FFF2-40B4-BE49-F238E27FC236}">
                    <a16:creationId xmlns:a16="http://schemas.microsoft.com/office/drawing/2014/main" id="{5D0A9976-0CE8-B169-BB9A-695005F03855}"/>
                  </a:ext>
                </a:extLst>
              </p:cNvPr>
              <p:cNvSpPr/>
              <p:nvPr/>
            </p:nvSpPr>
            <p:spPr>
              <a:xfrm>
                <a:off x="4644008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2" name="Google Shape;1762;p8">
                <a:extLst>
                  <a:ext uri="{FF2B5EF4-FFF2-40B4-BE49-F238E27FC236}">
                    <a16:creationId xmlns:a16="http://schemas.microsoft.com/office/drawing/2014/main" id="{5F9EB33B-1AFA-BAC1-D719-75DDF79973D8}"/>
                  </a:ext>
                </a:extLst>
              </p:cNvPr>
              <p:cNvSpPr/>
              <p:nvPr/>
            </p:nvSpPr>
            <p:spPr>
              <a:xfrm>
                <a:off x="5148064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3" name="Google Shape;1763;p8">
                <a:extLst>
                  <a:ext uri="{FF2B5EF4-FFF2-40B4-BE49-F238E27FC236}">
                    <a16:creationId xmlns:a16="http://schemas.microsoft.com/office/drawing/2014/main" id="{EC3FEDB7-AF84-C97A-6323-D3ABABCF4421}"/>
                  </a:ext>
                </a:extLst>
              </p:cNvPr>
              <p:cNvSpPr/>
              <p:nvPr/>
            </p:nvSpPr>
            <p:spPr>
              <a:xfrm>
                <a:off x="5652120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4" name="Google Shape;1764;p8">
                <a:extLst>
                  <a:ext uri="{FF2B5EF4-FFF2-40B4-BE49-F238E27FC236}">
                    <a16:creationId xmlns:a16="http://schemas.microsoft.com/office/drawing/2014/main" id="{7C78979F-1019-5430-13AE-0F5472379AD7}"/>
                  </a:ext>
                </a:extLst>
              </p:cNvPr>
              <p:cNvSpPr/>
              <p:nvPr/>
            </p:nvSpPr>
            <p:spPr>
              <a:xfrm>
                <a:off x="5148064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5" name="Google Shape;1765;p8">
                <a:extLst>
                  <a:ext uri="{FF2B5EF4-FFF2-40B4-BE49-F238E27FC236}">
                    <a16:creationId xmlns:a16="http://schemas.microsoft.com/office/drawing/2014/main" id="{49765058-B3A4-5C27-BB41-BA7F0A966C2F}"/>
                  </a:ext>
                </a:extLst>
              </p:cNvPr>
              <p:cNvSpPr/>
              <p:nvPr/>
            </p:nvSpPr>
            <p:spPr>
              <a:xfrm>
                <a:off x="5652120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6" name="Google Shape;1766;p8">
                <a:extLst>
                  <a:ext uri="{FF2B5EF4-FFF2-40B4-BE49-F238E27FC236}">
                    <a16:creationId xmlns:a16="http://schemas.microsoft.com/office/drawing/2014/main" id="{718FC2D7-BF11-23ED-A556-B817754F9C64}"/>
                  </a:ext>
                </a:extLst>
              </p:cNvPr>
              <p:cNvSpPr/>
              <p:nvPr/>
            </p:nvSpPr>
            <p:spPr>
              <a:xfrm>
                <a:off x="413995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7" name="Google Shape;1767;p8">
                <a:extLst>
                  <a:ext uri="{FF2B5EF4-FFF2-40B4-BE49-F238E27FC236}">
                    <a16:creationId xmlns:a16="http://schemas.microsoft.com/office/drawing/2014/main" id="{A1B77FF2-3B94-9229-D25E-4F72762079CE}"/>
                  </a:ext>
                </a:extLst>
              </p:cNvPr>
              <p:cNvSpPr/>
              <p:nvPr/>
            </p:nvSpPr>
            <p:spPr>
              <a:xfrm>
                <a:off x="4644008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8" name="Google Shape;1768;p8">
                <a:extLst>
                  <a:ext uri="{FF2B5EF4-FFF2-40B4-BE49-F238E27FC236}">
                    <a16:creationId xmlns:a16="http://schemas.microsoft.com/office/drawing/2014/main" id="{8445CA84-FC68-7071-7DE3-D61090896F9F}"/>
                  </a:ext>
                </a:extLst>
              </p:cNvPr>
              <p:cNvSpPr/>
              <p:nvPr/>
            </p:nvSpPr>
            <p:spPr>
              <a:xfrm>
                <a:off x="413995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99" name="Google Shape;1769;p8">
                <a:extLst>
                  <a:ext uri="{FF2B5EF4-FFF2-40B4-BE49-F238E27FC236}">
                    <a16:creationId xmlns:a16="http://schemas.microsoft.com/office/drawing/2014/main" id="{2B62B41F-41D8-BFB6-DF99-5C219918F55F}"/>
                  </a:ext>
                </a:extLst>
              </p:cNvPr>
              <p:cNvSpPr/>
              <p:nvPr/>
            </p:nvSpPr>
            <p:spPr>
              <a:xfrm>
                <a:off x="4644008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0" name="Google Shape;1770;p8">
                <a:extLst>
                  <a:ext uri="{FF2B5EF4-FFF2-40B4-BE49-F238E27FC236}">
                    <a16:creationId xmlns:a16="http://schemas.microsoft.com/office/drawing/2014/main" id="{5B51D155-9318-CC5B-AF99-92A636A59724}"/>
                  </a:ext>
                </a:extLst>
              </p:cNvPr>
              <p:cNvSpPr/>
              <p:nvPr/>
            </p:nvSpPr>
            <p:spPr>
              <a:xfrm>
                <a:off x="5148064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1" name="Google Shape;1771;p8">
                <a:extLst>
                  <a:ext uri="{FF2B5EF4-FFF2-40B4-BE49-F238E27FC236}">
                    <a16:creationId xmlns:a16="http://schemas.microsoft.com/office/drawing/2014/main" id="{48264A02-EDB0-8621-8C76-AD5C4B100A73}"/>
                  </a:ext>
                </a:extLst>
              </p:cNvPr>
              <p:cNvSpPr/>
              <p:nvPr/>
            </p:nvSpPr>
            <p:spPr>
              <a:xfrm>
                <a:off x="5652120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2" name="Google Shape;1772;p8">
                <a:extLst>
                  <a:ext uri="{FF2B5EF4-FFF2-40B4-BE49-F238E27FC236}">
                    <a16:creationId xmlns:a16="http://schemas.microsoft.com/office/drawing/2014/main" id="{384D105B-1A7D-B365-5E0D-41EB7F925181}"/>
                  </a:ext>
                </a:extLst>
              </p:cNvPr>
              <p:cNvSpPr/>
              <p:nvPr/>
            </p:nvSpPr>
            <p:spPr>
              <a:xfrm>
                <a:off x="5148064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3" name="Google Shape;1773;p8">
                <a:extLst>
                  <a:ext uri="{FF2B5EF4-FFF2-40B4-BE49-F238E27FC236}">
                    <a16:creationId xmlns:a16="http://schemas.microsoft.com/office/drawing/2014/main" id="{D69BA299-AF2D-C645-1834-F60DF125F6A5}"/>
                  </a:ext>
                </a:extLst>
              </p:cNvPr>
              <p:cNvSpPr/>
              <p:nvPr/>
            </p:nvSpPr>
            <p:spPr>
              <a:xfrm>
                <a:off x="5652120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4" name="Google Shape;1774;p8">
                <a:extLst>
                  <a:ext uri="{FF2B5EF4-FFF2-40B4-BE49-F238E27FC236}">
                    <a16:creationId xmlns:a16="http://schemas.microsoft.com/office/drawing/2014/main" id="{68E569C7-7F52-8AC4-F77C-CD85C77CAFBC}"/>
                  </a:ext>
                </a:extLst>
              </p:cNvPr>
              <p:cNvSpPr/>
              <p:nvPr/>
            </p:nvSpPr>
            <p:spPr>
              <a:xfrm>
                <a:off x="6156176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5" name="Google Shape;1775;p8">
                <a:extLst>
                  <a:ext uri="{FF2B5EF4-FFF2-40B4-BE49-F238E27FC236}">
                    <a16:creationId xmlns:a16="http://schemas.microsoft.com/office/drawing/2014/main" id="{674EC95B-D4F9-7E31-AE1D-BF70F7DC6607}"/>
                  </a:ext>
                </a:extLst>
              </p:cNvPr>
              <p:cNvSpPr/>
              <p:nvPr/>
            </p:nvSpPr>
            <p:spPr>
              <a:xfrm>
                <a:off x="6660232" y="386104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6" name="Google Shape;1776;p8">
                <a:extLst>
                  <a:ext uri="{FF2B5EF4-FFF2-40B4-BE49-F238E27FC236}">
                    <a16:creationId xmlns:a16="http://schemas.microsoft.com/office/drawing/2014/main" id="{38A6E90A-C5D9-4495-8D79-E9B42DD6D916}"/>
                  </a:ext>
                </a:extLst>
              </p:cNvPr>
              <p:cNvSpPr/>
              <p:nvPr/>
            </p:nvSpPr>
            <p:spPr>
              <a:xfrm>
                <a:off x="6156176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7" name="Google Shape;1777;p8">
                <a:extLst>
                  <a:ext uri="{FF2B5EF4-FFF2-40B4-BE49-F238E27FC236}">
                    <a16:creationId xmlns:a16="http://schemas.microsoft.com/office/drawing/2014/main" id="{D79F8433-6C74-BA26-99C0-961CF73BDA9C}"/>
                  </a:ext>
                </a:extLst>
              </p:cNvPr>
              <p:cNvSpPr/>
              <p:nvPr/>
            </p:nvSpPr>
            <p:spPr>
              <a:xfrm>
                <a:off x="6660232" y="4293096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8" name="Google Shape;1778;p8">
                <a:extLst>
                  <a:ext uri="{FF2B5EF4-FFF2-40B4-BE49-F238E27FC236}">
                    <a16:creationId xmlns:a16="http://schemas.microsoft.com/office/drawing/2014/main" id="{6334D37F-37B3-4D4A-FC2F-E06D0BE29595}"/>
                  </a:ext>
                </a:extLst>
              </p:cNvPr>
              <p:cNvSpPr/>
              <p:nvPr/>
            </p:nvSpPr>
            <p:spPr>
              <a:xfrm>
                <a:off x="6156176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09" name="Google Shape;1779;p8">
                <a:extLst>
                  <a:ext uri="{FF2B5EF4-FFF2-40B4-BE49-F238E27FC236}">
                    <a16:creationId xmlns:a16="http://schemas.microsoft.com/office/drawing/2014/main" id="{4B236783-FB48-9239-FDBF-B5209168C606}"/>
                  </a:ext>
                </a:extLst>
              </p:cNvPr>
              <p:cNvSpPr/>
              <p:nvPr/>
            </p:nvSpPr>
            <p:spPr>
              <a:xfrm>
                <a:off x="6660232" y="4725144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0" name="Google Shape;1780;p8">
                <a:extLst>
                  <a:ext uri="{FF2B5EF4-FFF2-40B4-BE49-F238E27FC236}">
                    <a16:creationId xmlns:a16="http://schemas.microsoft.com/office/drawing/2014/main" id="{5E5D2622-5437-CFF2-4213-8F75A5D22FAE}"/>
                  </a:ext>
                </a:extLst>
              </p:cNvPr>
              <p:cNvSpPr/>
              <p:nvPr/>
            </p:nvSpPr>
            <p:spPr>
              <a:xfrm>
                <a:off x="6156176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1" name="Google Shape;1781;p8">
                <a:extLst>
                  <a:ext uri="{FF2B5EF4-FFF2-40B4-BE49-F238E27FC236}">
                    <a16:creationId xmlns:a16="http://schemas.microsoft.com/office/drawing/2014/main" id="{304ADF64-053D-6A6E-BD27-98AFC84AFBCD}"/>
                  </a:ext>
                </a:extLst>
              </p:cNvPr>
              <p:cNvSpPr/>
              <p:nvPr/>
            </p:nvSpPr>
            <p:spPr>
              <a:xfrm>
                <a:off x="6660232" y="5157192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2" name="Google Shape;1782;p8">
                <a:extLst>
                  <a:ext uri="{FF2B5EF4-FFF2-40B4-BE49-F238E27FC236}">
                    <a16:creationId xmlns:a16="http://schemas.microsoft.com/office/drawing/2014/main" id="{2CB51F34-78D6-DE9A-D866-50849C342FD2}"/>
                  </a:ext>
                </a:extLst>
              </p:cNvPr>
              <p:cNvSpPr/>
              <p:nvPr/>
            </p:nvSpPr>
            <p:spPr>
              <a:xfrm>
                <a:off x="413995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3" name="Google Shape;1783;p8">
                <a:extLst>
                  <a:ext uri="{FF2B5EF4-FFF2-40B4-BE49-F238E27FC236}">
                    <a16:creationId xmlns:a16="http://schemas.microsoft.com/office/drawing/2014/main" id="{C25618A7-94F4-CE93-3DB1-696C7B2DAA39}"/>
                  </a:ext>
                </a:extLst>
              </p:cNvPr>
              <p:cNvSpPr/>
              <p:nvPr/>
            </p:nvSpPr>
            <p:spPr>
              <a:xfrm>
                <a:off x="4644008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4" name="Google Shape;1784;p8">
                <a:extLst>
                  <a:ext uri="{FF2B5EF4-FFF2-40B4-BE49-F238E27FC236}">
                    <a16:creationId xmlns:a16="http://schemas.microsoft.com/office/drawing/2014/main" id="{57391291-C808-3129-4F65-5D4267E09343}"/>
                  </a:ext>
                </a:extLst>
              </p:cNvPr>
              <p:cNvSpPr/>
              <p:nvPr/>
            </p:nvSpPr>
            <p:spPr>
              <a:xfrm>
                <a:off x="413995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5" name="Google Shape;1785;p8">
                <a:extLst>
                  <a:ext uri="{FF2B5EF4-FFF2-40B4-BE49-F238E27FC236}">
                    <a16:creationId xmlns:a16="http://schemas.microsoft.com/office/drawing/2014/main" id="{89C326A0-C303-F671-8A4A-96CB99C0F058}"/>
                  </a:ext>
                </a:extLst>
              </p:cNvPr>
              <p:cNvSpPr/>
              <p:nvPr/>
            </p:nvSpPr>
            <p:spPr>
              <a:xfrm>
                <a:off x="4644008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6" name="Google Shape;1786;p8">
                <a:extLst>
                  <a:ext uri="{FF2B5EF4-FFF2-40B4-BE49-F238E27FC236}">
                    <a16:creationId xmlns:a16="http://schemas.microsoft.com/office/drawing/2014/main" id="{CB5A19D3-A715-1DC3-B95E-629C805D8A81}"/>
                  </a:ext>
                </a:extLst>
              </p:cNvPr>
              <p:cNvSpPr/>
              <p:nvPr/>
            </p:nvSpPr>
            <p:spPr>
              <a:xfrm>
                <a:off x="5148064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7" name="Google Shape;1787;p8">
                <a:extLst>
                  <a:ext uri="{FF2B5EF4-FFF2-40B4-BE49-F238E27FC236}">
                    <a16:creationId xmlns:a16="http://schemas.microsoft.com/office/drawing/2014/main" id="{7ABC5A9B-E61F-8BD7-E10D-5FA81FBBBFD6}"/>
                  </a:ext>
                </a:extLst>
              </p:cNvPr>
              <p:cNvSpPr/>
              <p:nvPr/>
            </p:nvSpPr>
            <p:spPr>
              <a:xfrm>
                <a:off x="5652120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8" name="Google Shape;1788;p8">
                <a:extLst>
                  <a:ext uri="{FF2B5EF4-FFF2-40B4-BE49-F238E27FC236}">
                    <a16:creationId xmlns:a16="http://schemas.microsoft.com/office/drawing/2014/main" id="{9E6105EE-71BE-1BCF-F1B5-CA6A9ADD24D0}"/>
                  </a:ext>
                </a:extLst>
              </p:cNvPr>
              <p:cNvSpPr/>
              <p:nvPr/>
            </p:nvSpPr>
            <p:spPr>
              <a:xfrm>
                <a:off x="5148064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19" name="Google Shape;1789;p8">
                <a:extLst>
                  <a:ext uri="{FF2B5EF4-FFF2-40B4-BE49-F238E27FC236}">
                    <a16:creationId xmlns:a16="http://schemas.microsoft.com/office/drawing/2014/main" id="{5A7B2124-256C-4283-BB3E-A16088E09C3A}"/>
                  </a:ext>
                </a:extLst>
              </p:cNvPr>
              <p:cNvSpPr/>
              <p:nvPr/>
            </p:nvSpPr>
            <p:spPr>
              <a:xfrm>
                <a:off x="5652120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20" name="Google Shape;1790;p8">
                <a:extLst>
                  <a:ext uri="{FF2B5EF4-FFF2-40B4-BE49-F238E27FC236}">
                    <a16:creationId xmlns:a16="http://schemas.microsoft.com/office/drawing/2014/main" id="{9D3E3DEE-60BC-6E46-6F0A-B768C9D76C43}"/>
                  </a:ext>
                </a:extLst>
              </p:cNvPr>
              <p:cNvSpPr/>
              <p:nvPr/>
            </p:nvSpPr>
            <p:spPr>
              <a:xfrm>
                <a:off x="6156176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21" name="Google Shape;1791;p8">
                <a:extLst>
                  <a:ext uri="{FF2B5EF4-FFF2-40B4-BE49-F238E27FC236}">
                    <a16:creationId xmlns:a16="http://schemas.microsoft.com/office/drawing/2014/main" id="{63866AAD-C99D-7A04-D44C-58CE6E3A9829}"/>
                  </a:ext>
                </a:extLst>
              </p:cNvPr>
              <p:cNvSpPr/>
              <p:nvPr/>
            </p:nvSpPr>
            <p:spPr>
              <a:xfrm>
                <a:off x="6660232" y="5589240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22" name="Google Shape;1792;p8">
                <a:extLst>
                  <a:ext uri="{FF2B5EF4-FFF2-40B4-BE49-F238E27FC236}">
                    <a16:creationId xmlns:a16="http://schemas.microsoft.com/office/drawing/2014/main" id="{7B1518C8-D098-7A98-8C8A-8FC5DA81F36D}"/>
                  </a:ext>
                </a:extLst>
              </p:cNvPr>
              <p:cNvSpPr/>
              <p:nvPr/>
            </p:nvSpPr>
            <p:spPr>
              <a:xfrm>
                <a:off x="6156176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823" name="Google Shape;1793;p8">
                <a:extLst>
                  <a:ext uri="{FF2B5EF4-FFF2-40B4-BE49-F238E27FC236}">
                    <a16:creationId xmlns:a16="http://schemas.microsoft.com/office/drawing/2014/main" id="{7A6746D4-DE98-8BEE-4A5A-FC65B78E5615}"/>
                  </a:ext>
                </a:extLst>
              </p:cNvPr>
              <p:cNvSpPr/>
              <p:nvPr/>
            </p:nvSpPr>
            <p:spPr>
              <a:xfrm>
                <a:off x="6660232" y="6021288"/>
                <a:ext cx="504056" cy="432048"/>
              </a:xfrm>
              <a:prstGeom prst="rect">
                <a:avLst/>
              </a:prstGeom>
              <a:solidFill>
                <a:schemeClr val="accen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grpSp>
          <p:nvGrpSpPr>
            <p:cNvPr id="778" name="Google Shape;1794;p8">
              <a:extLst>
                <a:ext uri="{FF2B5EF4-FFF2-40B4-BE49-F238E27FC236}">
                  <a16:creationId xmlns:a16="http://schemas.microsoft.com/office/drawing/2014/main" id="{F7AA3080-4CCE-089F-6D31-79C8F1A855E2}"/>
                </a:ext>
              </a:extLst>
            </p:cNvPr>
            <p:cNvGrpSpPr/>
            <p:nvPr/>
          </p:nvGrpSpPr>
          <p:grpSpPr>
            <a:xfrm>
              <a:off x="2123728" y="5301208"/>
              <a:ext cx="1512168" cy="1296144"/>
              <a:chOff x="4427984" y="1988840"/>
              <a:chExt cx="1512168" cy="1296144"/>
            </a:xfrm>
          </p:grpSpPr>
          <p:sp>
            <p:nvSpPr>
              <p:cNvPr id="779" name="Google Shape;1795;p8">
                <a:extLst>
                  <a:ext uri="{FF2B5EF4-FFF2-40B4-BE49-F238E27FC236}">
                    <a16:creationId xmlns:a16="http://schemas.microsoft.com/office/drawing/2014/main" id="{34DA5A7D-2B56-9336-ADEE-09D5644DE697}"/>
                  </a:ext>
                </a:extLst>
              </p:cNvPr>
              <p:cNvSpPr/>
              <p:nvPr/>
            </p:nvSpPr>
            <p:spPr>
              <a:xfrm>
                <a:off x="4427984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0" name="Google Shape;1796;p8">
                <a:extLst>
                  <a:ext uri="{FF2B5EF4-FFF2-40B4-BE49-F238E27FC236}">
                    <a16:creationId xmlns:a16="http://schemas.microsoft.com/office/drawing/2014/main" id="{534CBE26-5320-0240-D53F-C365F3A10F11}"/>
                  </a:ext>
                </a:extLst>
              </p:cNvPr>
              <p:cNvSpPr/>
              <p:nvPr/>
            </p:nvSpPr>
            <p:spPr>
              <a:xfrm>
                <a:off x="4932040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1" name="Google Shape;1797;p8">
                <a:extLst>
                  <a:ext uri="{FF2B5EF4-FFF2-40B4-BE49-F238E27FC236}">
                    <a16:creationId xmlns:a16="http://schemas.microsoft.com/office/drawing/2014/main" id="{1C76E372-5778-DBE3-ABC4-F1F0A388337D}"/>
                  </a:ext>
                </a:extLst>
              </p:cNvPr>
              <p:cNvSpPr/>
              <p:nvPr/>
            </p:nvSpPr>
            <p:spPr>
              <a:xfrm>
                <a:off x="4427984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2" name="Google Shape;1798;p8">
                <a:extLst>
                  <a:ext uri="{FF2B5EF4-FFF2-40B4-BE49-F238E27FC236}">
                    <a16:creationId xmlns:a16="http://schemas.microsoft.com/office/drawing/2014/main" id="{03A3A1FC-74D6-4032-09AA-6797DCCE89E0}"/>
                  </a:ext>
                </a:extLst>
              </p:cNvPr>
              <p:cNvSpPr/>
              <p:nvPr/>
            </p:nvSpPr>
            <p:spPr>
              <a:xfrm>
                <a:off x="4932040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3" name="Google Shape;1799;p8">
                <a:extLst>
                  <a:ext uri="{FF2B5EF4-FFF2-40B4-BE49-F238E27FC236}">
                    <a16:creationId xmlns:a16="http://schemas.microsoft.com/office/drawing/2014/main" id="{82E45F90-551C-A0B6-B0D2-65FFC51C7BD5}"/>
                  </a:ext>
                </a:extLst>
              </p:cNvPr>
              <p:cNvSpPr/>
              <p:nvPr/>
            </p:nvSpPr>
            <p:spPr>
              <a:xfrm>
                <a:off x="5436096" y="1988840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4" name="Google Shape;1800;p8">
                <a:extLst>
                  <a:ext uri="{FF2B5EF4-FFF2-40B4-BE49-F238E27FC236}">
                    <a16:creationId xmlns:a16="http://schemas.microsoft.com/office/drawing/2014/main" id="{6EAAA38B-D909-DA6F-FB5E-3EBA1C5DD4D4}"/>
                  </a:ext>
                </a:extLst>
              </p:cNvPr>
              <p:cNvSpPr/>
              <p:nvPr/>
            </p:nvSpPr>
            <p:spPr>
              <a:xfrm>
                <a:off x="5436096" y="2420888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5" name="Google Shape;1801;p8">
                <a:extLst>
                  <a:ext uri="{FF2B5EF4-FFF2-40B4-BE49-F238E27FC236}">
                    <a16:creationId xmlns:a16="http://schemas.microsoft.com/office/drawing/2014/main" id="{C63F6683-D2F1-817E-2EFA-2A1AA3F5F75D}"/>
                  </a:ext>
                </a:extLst>
              </p:cNvPr>
              <p:cNvSpPr/>
              <p:nvPr/>
            </p:nvSpPr>
            <p:spPr>
              <a:xfrm>
                <a:off x="4427984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6" name="Google Shape;1802;p8">
                <a:extLst>
                  <a:ext uri="{FF2B5EF4-FFF2-40B4-BE49-F238E27FC236}">
                    <a16:creationId xmlns:a16="http://schemas.microsoft.com/office/drawing/2014/main" id="{714ED83E-4485-69ED-0C82-B2168A8DB6B0}"/>
                  </a:ext>
                </a:extLst>
              </p:cNvPr>
              <p:cNvSpPr/>
              <p:nvPr/>
            </p:nvSpPr>
            <p:spPr>
              <a:xfrm>
                <a:off x="4932040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87" name="Google Shape;1803;p8">
                <a:extLst>
                  <a:ext uri="{FF2B5EF4-FFF2-40B4-BE49-F238E27FC236}">
                    <a16:creationId xmlns:a16="http://schemas.microsoft.com/office/drawing/2014/main" id="{0CE7B71F-DC06-17BF-C4F3-7786D75285D0}"/>
                  </a:ext>
                </a:extLst>
              </p:cNvPr>
              <p:cNvSpPr/>
              <p:nvPr/>
            </p:nvSpPr>
            <p:spPr>
              <a:xfrm>
                <a:off x="5436096" y="2852936"/>
                <a:ext cx="504056" cy="432048"/>
              </a:xfrm>
              <a:prstGeom prst="rect">
                <a:avLst/>
              </a:prstGeom>
              <a:solidFill>
                <a:srgbClr val="0070C0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</p:grpSp>
      <p:sp>
        <p:nvSpPr>
          <p:cNvPr id="824" name="Google Shape;1804;p8">
            <a:extLst>
              <a:ext uri="{FF2B5EF4-FFF2-40B4-BE49-F238E27FC236}">
                <a16:creationId xmlns:a16="http://schemas.microsoft.com/office/drawing/2014/main" id="{49A1FCE5-57E4-7149-B6EB-965C25B1FFE6}"/>
              </a:ext>
            </a:extLst>
          </p:cNvPr>
          <p:cNvSpPr txBox="1"/>
          <p:nvPr/>
        </p:nvSpPr>
        <p:spPr>
          <a:xfrm>
            <a:off x="2915437" y="4945433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Image</a:t>
            </a:r>
            <a:endParaRPr dirty="0"/>
          </a:p>
        </p:txBody>
      </p:sp>
      <p:sp>
        <p:nvSpPr>
          <p:cNvPr id="825" name="Google Shape;1805;p8">
            <a:extLst>
              <a:ext uri="{FF2B5EF4-FFF2-40B4-BE49-F238E27FC236}">
                <a16:creationId xmlns:a16="http://schemas.microsoft.com/office/drawing/2014/main" id="{729A595C-A5CE-3BD3-25AC-C74D81EF4B87}"/>
              </a:ext>
            </a:extLst>
          </p:cNvPr>
          <p:cNvSpPr txBox="1"/>
          <p:nvPr/>
        </p:nvSpPr>
        <p:spPr>
          <a:xfrm>
            <a:off x="5263809" y="4628170"/>
            <a:ext cx="178985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Convolution Kernel</a:t>
            </a:r>
            <a:endParaRPr dirty="0"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04AD4530-FA26-ECD6-5154-CABE585B6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875C55B4-C3CD-D693-AD5C-70609F7EF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96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30F1C-0652-9B0B-FF17-98640E6A3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4837" y="1383443"/>
            <a:ext cx="5720080" cy="2852737"/>
          </a:xfrm>
        </p:spPr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DEB8BFE-C995-2196-551E-ABA6166C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6" name="Picture 2" descr="Universidad de Guanajuato">
            <a:extLst>
              <a:ext uri="{FF2B5EF4-FFF2-40B4-BE49-F238E27FC236}">
                <a16:creationId xmlns:a16="http://schemas.microsoft.com/office/drawing/2014/main" id="{5A116A45-EFA7-8FDB-77FB-67F964564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135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F89D-1EFA-0EE5-2BD3-CD4140D7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Filtro</a:t>
            </a:r>
            <a:r>
              <a:rPr lang="en-US" dirty="0"/>
              <a:t> de </a:t>
            </a:r>
            <a:r>
              <a:rPr lang="en-US" dirty="0" err="1"/>
              <a:t>laplaciano</a:t>
            </a:r>
            <a:endParaRPr lang="en-US" dirty="0"/>
          </a:p>
        </p:txBody>
      </p:sp>
      <p:pic>
        <p:nvPicPr>
          <p:cNvPr id="9" name="Google Shape;1851;p12" descr="enter image description here">
            <a:extLst>
              <a:ext uri="{FF2B5EF4-FFF2-40B4-BE49-F238E27FC236}">
                <a16:creationId xmlns:a16="http://schemas.microsoft.com/office/drawing/2014/main" id="{4D644051-56B2-7E49-0CD0-6AAB6223E99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14789" y="1307495"/>
            <a:ext cx="3384376" cy="3930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852;p12">
            <a:extLst>
              <a:ext uri="{FF2B5EF4-FFF2-40B4-BE49-F238E27FC236}">
                <a16:creationId xmlns:a16="http://schemas.microsoft.com/office/drawing/2014/main" id="{EEB5B2D9-7E96-A268-4589-24141A01C43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3460" y="1307495"/>
            <a:ext cx="3384376" cy="393055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839;p11">
            <a:extLst>
              <a:ext uri="{FF2B5EF4-FFF2-40B4-BE49-F238E27FC236}">
                <a16:creationId xmlns:a16="http://schemas.microsoft.com/office/drawing/2014/main" id="{93C2AC55-0F06-76BB-B5C3-79682AFCB787}"/>
              </a:ext>
            </a:extLst>
          </p:cNvPr>
          <p:cNvSpPr txBox="1"/>
          <p:nvPr/>
        </p:nvSpPr>
        <p:spPr>
          <a:xfrm>
            <a:off x="5052496" y="5297323"/>
            <a:ext cx="245276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Laplacian Filter:</a:t>
            </a:r>
            <a:endParaRPr dirty="0"/>
          </a:p>
        </p:txBody>
      </p:sp>
      <p:pic>
        <p:nvPicPr>
          <p:cNvPr id="12" name="Google Shape;1841;p11">
            <a:extLst>
              <a:ext uri="{FF2B5EF4-FFF2-40B4-BE49-F238E27FC236}">
                <a16:creationId xmlns:a16="http://schemas.microsoft.com/office/drawing/2014/main" id="{B0261E3A-E04F-AEF2-51E9-D1F69DE39C7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8930" y="5687309"/>
            <a:ext cx="1440160" cy="979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EF4FAAF-5D5C-4FD7-6782-4E542DFC8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731F12B9-BC64-A771-692E-424667507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225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DCFFD-1008-7A3C-1ADE-7DC8ACDD6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Magnitud</a:t>
            </a:r>
            <a:r>
              <a:rPr lang="en-US" dirty="0"/>
              <a:t> de </a:t>
            </a:r>
            <a:r>
              <a:rPr lang="en-US" dirty="0" err="1"/>
              <a:t>Gradiente</a:t>
            </a:r>
            <a:endParaRPr lang="en-US" dirty="0"/>
          </a:p>
        </p:txBody>
      </p:sp>
      <p:pic>
        <p:nvPicPr>
          <p:cNvPr id="5" name="Imagen 9" descr="GradientMagnitude Frame_screenshot_18.10.2012.png">
            <a:extLst>
              <a:ext uri="{FF2B5EF4-FFF2-40B4-BE49-F238E27FC236}">
                <a16:creationId xmlns:a16="http://schemas.microsoft.com/office/drawing/2014/main" id="{8FF32916-F9E8-CA11-584D-FC05A0969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2492"/>
            <a:ext cx="3573016" cy="3573016"/>
          </a:xfrm>
          <a:prstGeom prst="rect">
            <a:avLst/>
          </a:prstGeom>
        </p:spPr>
      </p:pic>
      <p:pic>
        <p:nvPicPr>
          <p:cNvPr id="6" name="Imagen 10" descr="airplane.jpg">
            <a:extLst>
              <a:ext uri="{FF2B5EF4-FFF2-40B4-BE49-F238E27FC236}">
                <a16:creationId xmlns:a16="http://schemas.microsoft.com/office/drawing/2014/main" id="{00995813-41DB-2FE3-5638-77457D7F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642492"/>
            <a:ext cx="3600400" cy="36004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6A86785B-7928-E843-881F-897C90552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55C2B5EC-059C-EE8B-FDBD-2ED431267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735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BEDB3-F231-970E-F62B-9D23F6E0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Magnitud</a:t>
            </a:r>
            <a:r>
              <a:rPr lang="en-US" dirty="0"/>
              <a:t> de la imagen</a:t>
            </a:r>
          </a:p>
        </p:txBody>
      </p:sp>
      <p:grpSp>
        <p:nvGrpSpPr>
          <p:cNvPr id="5" name="Google Shape;1865;p13">
            <a:extLst>
              <a:ext uri="{FF2B5EF4-FFF2-40B4-BE49-F238E27FC236}">
                <a16:creationId xmlns:a16="http://schemas.microsoft.com/office/drawing/2014/main" id="{57904B58-9048-A512-27FF-A14452522B14}"/>
              </a:ext>
            </a:extLst>
          </p:cNvPr>
          <p:cNvGrpSpPr/>
          <p:nvPr/>
        </p:nvGrpSpPr>
        <p:grpSpPr>
          <a:xfrm>
            <a:off x="4774945" y="5426587"/>
            <a:ext cx="2699483" cy="1130049"/>
            <a:chOff x="3203847" y="4797152"/>
            <a:chExt cx="3118193" cy="1440160"/>
          </a:xfrm>
        </p:grpSpPr>
        <p:pic>
          <p:nvPicPr>
            <p:cNvPr id="6" name="Google Shape;1866;p13">
              <a:extLst>
                <a:ext uri="{FF2B5EF4-FFF2-40B4-BE49-F238E27FC236}">
                  <a16:creationId xmlns:a16="http://schemas.microsoft.com/office/drawing/2014/main" id="{C5B34BAE-157A-F1D5-C60C-B58701A71BA3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203848" y="4797152"/>
              <a:ext cx="2911234" cy="3035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1867;p13">
              <a:extLst>
                <a:ext uri="{FF2B5EF4-FFF2-40B4-BE49-F238E27FC236}">
                  <a16:creationId xmlns:a16="http://schemas.microsoft.com/office/drawing/2014/main" id="{890960F6-2C3D-08FF-CDF1-07358E707D7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203847" y="5229200"/>
              <a:ext cx="2925029" cy="3173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1868;p13">
              <a:extLst>
                <a:ext uri="{FF2B5EF4-FFF2-40B4-BE49-F238E27FC236}">
                  <a16:creationId xmlns:a16="http://schemas.microsoft.com/office/drawing/2014/main" id="{48272D9E-7918-A96C-708A-4E80A91FFFB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203848" y="5657825"/>
              <a:ext cx="3118192" cy="57948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" name="Google Shape;1886;p14" descr="GradientMagnitude Frame_screenshot_18.10.2012.png">
            <a:extLst>
              <a:ext uri="{FF2B5EF4-FFF2-40B4-BE49-F238E27FC236}">
                <a16:creationId xmlns:a16="http://schemas.microsoft.com/office/drawing/2014/main" id="{49757197-44AE-AF9A-28DF-D949CC3FAAE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96695" y="1612343"/>
            <a:ext cx="3573016" cy="3573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887;p14" descr="airplane.jpg">
            <a:extLst>
              <a:ext uri="{FF2B5EF4-FFF2-40B4-BE49-F238E27FC236}">
                <a16:creationId xmlns:a16="http://schemas.microsoft.com/office/drawing/2014/main" id="{780A95FD-6A1B-19A5-CD7C-5ED45330B4F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524287" y="1612343"/>
            <a:ext cx="3600400" cy="36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89344BD5-000E-5CE7-9966-1D7FF7F806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C30784E9-37F4-A82A-C725-D7DF30B6C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52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EE1D7-CC85-CAE9-11AF-BB17950A4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Filtro</a:t>
            </a:r>
            <a:r>
              <a:rPr lang="en-US" dirty="0"/>
              <a:t> de media</a:t>
            </a:r>
          </a:p>
        </p:txBody>
      </p:sp>
      <p:pic>
        <p:nvPicPr>
          <p:cNvPr id="5" name="Google Shape;1817;p9">
            <a:extLst>
              <a:ext uri="{FF2B5EF4-FFF2-40B4-BE49-F238E27FC236}">
                <a16:creationId xmlns:a16="http://schemas.microsoft.com/office/drawing/2014/main" id="{6BBC6100-33D4-283A-FBF4-D5BE589B97B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1" y="1320805"/>
            <a:ext cx="5014782" cy="3453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818;p9">
            <a:extLst>
              <a:ext uri="{FF2B5EF4-FFF2-40B4-BE49-F238E27FC236}">
                <a16:creationId xmlns:a16="http://schemas.microsoft.com/office/drawing/2014/main" id="{0769D0A2-B0D6-4762-A3CD-83168A4A932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642" y="1320805"/>
            <a:ext cx="4908249" cy="336422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05;p8">
            <a:extLst>
              <a:ext uri="{FF2B5EF4-FFF2-40B4-BE49-F238E27FC236}">
                <a16:creationId xmlns:a16="http://schemas.microsoft.com/office/drawing/2014/main" id="{AEC6B221-708A-31D5-9BAD-E703F63401E3}"/>
              </a:ext>
            </a:extLst>
          </p:cNvPr>
          <p:cNvSpPr txBox="1"/>
          <p:nvPr/>
        </p:nvSpPr>
        <p:spPr>
          <a:xfrm>
            <a:off x="4714955" y="4820357"/>
            <a:ext cx="348586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Convolution Kernel</a:t>
            </a:r>
            <a:endParaRPr dirty="0"/>
          </a:p>
        </p:txBody>
      </p:sp>
      <p:pic>
        <p:nvPicPr>
          <p:cNvPr id="8" name="Google Shape;1806;p8">
            <a:extLst>
              <a:ext uri="{FF2B5EF4-FFF2-40B4-BE49-F238E27FC236}">
                <a16:creationId xmlns:a16="http://schemas.microsoft.com/office/drawing/2014/main" id="{DF56AAF3-95FE-4ADB-3BF8-14A024DA279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65927" y="5281723"/>
            <a:ext cx="1440160" cy="978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C8802E11-F868-DFE8-8A25-FA2467600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04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218F3-2C25-D677-7004-1EEFD796C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_tradnl" dirty="0"/>
              <a:t>Google </a:t>
            </a:r>
            <a:r>
              <a:rPr lang="es-ES_tradnl" dirty="0" err="1"/>
              <a:t>Colab</a:t>
            </a:r>
            <a:endParaRPr lang="es-ES_tradnl" dirty="0"/>
          </a:p>
        </p:txBody>
      </p:sp>
      <p:pic>
        <p:nvPicPr>
          <p:cNvPr id="4" name="Google Shape;150;p20">
            <a:extLst>
              <a:ext uri="{FF2B5EF4-FFF2-40B4-BE49-F238E27FC236}">
                <a16:creationId xmlns:a16="http://schemas.microsoft.com/office/drawing/2014/main" id="{70F9CBE5-1FA1-1739-33FF-7083A8E634F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1818F92-1645-0D0D-A370-C474BA80A4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1725D506-602B-74E4-F08F-480ECAB97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620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02117-86CE-F205-B4CD-EAE5858EB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Colab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03E90-6C5D-D493-0E4F-C3A9AD1BB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2072640"/>
            <a:ext cx="11424918" cy="4104323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Es un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producto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Google Research. </a:t>
            </a:r>
          </a:p>
          <a:p>
            <a:endParaRPr lang="en-US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Permite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cualquier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usuario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escribir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y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ejecutar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código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arbitrario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Python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el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navegador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Es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especialmente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adecuado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para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tareas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aprendizaje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automático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análisis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datos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y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educación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endParaRPr lang="en-US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Desde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un punto de vista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más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técnico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Colab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es un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servicio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cuaderno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alojado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que no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requiere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configuración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y que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ofrece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acceso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sin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costo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adicional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a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recursos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informáticos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como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GPUs.</a:t>
            </a:r>
            <a:endParaRPr lang="en-US" dirty="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A4B5C5E-07EE-A6A9-2C11-757E638EA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0EE71E5A-4E9D-2EED-7B46-A2F7A9905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0793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AE27-69C5-AC1C-0E6B-E06825554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Colab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EDC162-413D-98B7-00E6-D4E42CA76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102" y="1398621"/>
            <a:ext cx="8344447" cy="4359628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EF8054E-3751-A559-5B48-39E722756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FCA145CB-6432-A432-3F3A-19C700F2C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1339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>
            <a:spLocks noGrp="1"/>
          </p:cNvSpPr>
          <p:nvPr>
            <p:ph type="body" idx="1"/>
          </p:nvPr>
        </p:nvSpPr>
        <p:spPr>
          <a:xfrm>
            <a:off x="2892051" y="3072788"/>
            <a:ext cx="6519411" cy="901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ct val="100000"/>
              <a:buNone/>
            </a:pPr>
            <a:r>
              <a:rPr lang="en-US" dirty="0"/>
              <a:t>¿</a:t>
            </a:r>
            <a:r>
              <a:rPr lang="en-US" dirty="0" err="1"/>
              <a:t>Preguntas</a:t>
            </a:r>
            <a:r>
              <a:rPr lang="en-US" dirty="0"/>
              <a:t>?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E152E"/>
              </a:buClr>
              <a:buSzPct val="100000"/>
              <a:buNone/>
            </a:pPr>
            <a:endParaRPr dirty="0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DD074DE-E39B-4EDB-75B4-A0088332C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3" name="Picture 2" descr="Universidad de Guanajuato">
            <a:extLst>
              <a:ext uri="{FF2B5EF4-FFF2-40B4-BE49-F238E27FC236}">
                <a16:creationId xmlns:a16="http://schemas.microsoft.com/office/drawing/2014/main" id="{CD948E9F-08AC-0E35-DC7E-26A9167D5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45191-BA9B-CB55-D218-CE93BC96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7EBA2-1F47-AC3E-C109-4E3F0A72D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2072640"/>
            <a:ext cx="11424918" cy="4104323"/>
          </a:xfrm>
        </p:spPr>
        <p:txBody>
          <a:bodyPr/>
          <a:lstStyle/>
          <a:p>
            <a:r>
              <a:rPr lang="en-US" dirty="0"/>
              <a:t>Los </a:t>
            </a:r>
            <a:r>
              <a:rPr lang="en-US" dirty="0" err="1"/>
              <a:t>primeros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oscura</a:t>
            </a:r>
            <a:r>
              <a:rPr lang="en-US" dirty="0"/>
              <a:t> </a:t>
            </a:r>
            <a:r>
              <a:rPr lang="en-US" dirty="0" err="1"/>
              <a:t>inventados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siglo</a:t>
            </a:r>
            <a:r>
              <a:rPr lang="en-US" dirty="0"/>
              <a:t> XVI y no </a:t>
            </a:r>
            <a:r>
              <a:rPr lang="en-US" dirty="0" err="1"/>
              <a:t>tenían</a:t>
            </a:r>
            <a:r>
              <a:rPr lang="en-US" dirty="0"/>
              <a:t> </a:t>
            </a:r>
            <a:r>
              <a:rPr lang="en-US" dirty="0" err="1"/>
              <a:t>lentes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Usaron</a:t>
            </a:r>
            <a:r>
              <a:rPr lang="en-US" dirty="0"/>
              <a:t> un </a:t>
            </a:r>
            <a:r>
              <a:rPr lang="en-US" dirty="0" err="1"/>
              <a:t>orificio</a:t>
            </a:r>
            <a:r>
              <a:rPr lang="en-US" dirty="0"/>
              <a:t> para </a:t>
            </a:r>
            <a:r>
              <a:rPr lang="en-US" dirty="0" err="1"/>
              <a:t>enfocar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rayos</a:t>
            </a:r>
            <a:r>
              <a:rPr lang="en-US" dirty="0"/>
              <a:t> de luz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pared o </a:t>
            </a:r>
            <a:r>
              <a:rPr lang="en-US" dirty="0" err="1"/>
              <a:t>placa</a:t>
            </a:r>
            <a:r>
              <a:rPr lang="en-US" dirty="0"/>
              <a:t> </a:t>
            </a:r>
            <a:r>
              <a:rPr lang="en-US" dirty="0" err="1"/>
              <a:t>translúcida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Filippo Brunelleschi </a:t>
            </a:r>
            <a:r>
              <a:rPr lang="en-US" dirty="0" err="1"/>
              <a:t>descubrió</a:t>
            </a:r>
            <a:r>
              <a:rPr lang="en-US" dirty="0"/>
              <a:t> las </a:t>
            </a:r>
            <a:r>
              <a:rPr lang="en-US" dirty="0" err="1"/>
              <a:t>leyes</a:t>
            </a:r>
            <a:r>
              <a:rPr lang="en-US" dirty="0"/>
              <a:t> de la </a:t>
            </a:r>
            <a:r>
              <a:rPr lang="en-US" dirty="0" err="1"/>
              <a:t>perspectiva</a:t>
            </a:r>
            <a:r>
              <a:rPr lang="en-US" dirty="0"/>
              <a:t> un </a:t>
            </a:r>
            <a:r>
              <a:rPr lang="en-US" dirty="0" err="1"/>
              <a:t>siglo</a:t>
            </a:r>
            <a:r>
              <a:rPr lang="en-US" dirty="0"/>
              <a:t> antes</a:t>
            </a:r>
          </a:p>
        </p:txBody>
      </p:sp>
      <p:pic>
        <p:nvPicPr>
          <p:cNvPr id="6" name="Google Shape;139;p19">
            <a:extLst>
              <a:ext uri="{FF2B5EF4-FFF2-40B4-BE49-F238E27FC236}">
                <a16:creationId xmlns:a16="http://schemas.microsoft.com/office/drawing/2014/main" id="{C54B8995-5D61-690A-BB50-22CFD9F8C97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F260C00-61C2-390A-1689-AC4281E27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FA137E48-6441-3CC5-0743-33136CAE8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495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CA538-6822-A2BC-3BCF-3498917CA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092A-6D48-3BD6-44DC-A2C648CB0B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B7B79-2C68-807B-508F-6FD4272F54B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00889-CE7E-969A-4F5C-60843979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755" y="1300130"/>
            <a:ext cx="5572759" cy="5344263"/>
          </a:xfrm>
          <a:prstGeom prst="rect">
            <a:avLst/>
          </a:prstGeom>
        </p:spPr>
      </p:pic>
      <p:pic>
        <p:nvPicPr>
          <p:cNvPr id="6" name="Google Shape;139;p19">
            <a:extLst>
              <a:ext uri="{FF2B5EF4-FFF2-40B4-BE49-F238E27FC236}">
                <a16:creationId xmlns:a16="http://schemas.microsoft.com/office/drawing/2014/main" id="{295EEF23-5115-7900-E41D-CA09ECB7972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66F3D6F-C02C-9C5C-F111-1D08BE54F1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8" name="Picture 2" descr="Universidad de Guanajuato">
            <a:extLst>
              <a:ext uri="{FF2B5EF4-FFF2-40B4-BE49-F238E27FC236}">
                <a16:creationId xmlns:a16="http://schemas.microsoft.com/office/drawing/2014/main" id="{DD03D960-C45F-7285-2543-558F5EFF5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614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479F-5C09-9FB0-9088-4BC929954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ED56A6-4262-7021-61E5-CD744757A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2072640"/>
            <a:ext cx="11177425" cy="4104323"/>
          </a:xfrm>
        </p:spPr>
        <p:txBody>
          <a:bodyPr/>
          <a:lstStyle/>
          <a:p>
            <a:r>
              <a:rPr lang="en-US" dirty="0"/>
              <a:t>Los “</a:t>
            </a:r>
            <a:r>
              <a:rPr lang="en-US" dirty="0" err="1"/>
              <a:t>orificios</a:t>
            </a:r>
            <a:r>
              <a:rPr lang="en-US" dirty="0"/>
              <a:t>” </a:t>
            </a:r>
            <a:r>
              <a:rPr lang="en-US" dirty="0" err="1"/>
              <a:t>fueron</a:t>
            </a:r>
            <a:r>
              <a:rPr lang="en-US" dirty="0"/>
              <a:t> </a:t>
            </a:r>
            <a:r>
              <a:rPr lang="en-US" dirty="0" err="1"/>
              <a:t>sustituidos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lentes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sofisticadas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1600</a:t>
            </a:r>
          </a:p>
          <a:p>
            <a:endParaRPr lang="en-US" dirty="0"/>
          </a:p>
          <a:p>
            <a:r>
              <a:rPr lang="en-US" dirty="0"/>
              <a:t>La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fotográfica</a:t>
            </a:r>
            <a:r>
              <a:rPr lang="en-US" dirty="0"/>
              <a:t> o digital </a:t>
            </a:r>
            <a:r>
              <a:rPr lang="en-US" dirty="0" err="1"/>
              <a:t>moderna</a:t>
            </a:r>
            <a:r>
              <a:rPr lang="en-US" dirty="0"/>
              <a:t> es </a:t>
            </a:r>
            <a:r>
              <a:rPr lang="en-US" dirty="0" err="1"/>
              <a:t>esencialmente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oscura</a:t>
            </a:r>
            <a:r>
              <a:rPr lang="en-US" dirty="0"/>
              <a:t>.</a:t>
            </a:r>
          </a:p>
        </p:txBody>
      </p:sp>
      <p:pic>
        <p:nvPicPr>
          <p:cNvPr id="5" name="Google Shape;139;p19">
            <a:extLst>
              <a:ext uri="{FF2B5EF4-FFF2-40B4-BE49-F238E27FC236}">
                <a16:creationId xmlns:a16="http://schemas.microsoft.com/office/drawing/2014/main" id="{0ECE0A5D-9282-70CF-C358-8A5869F283B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5393C11-2A5F-2CE3-63EA-864E0B471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6" name="Picture 2" descr="Universidad de Guanajuato">
            <a:extLst>
              <a:ext uri="{FF2B5EF4-FFF2-40B4-BE49-F238E27FC236}">
                <a16:creationId xmlns:a16="http://schemas.microsoft.com/office/drawing/2014/main" id="{E6BD4505-0D8D-7D2D-F1A0-DD736946A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122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6039-7694-BEFF-5E7C-EB0156785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C95D98-F76B-37D2-959D-1765F6D0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4177302"/>
            <a:ext cx="11424918" cy="1584415"/>
          </a:xfrm>
        </p:spPr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proyección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perspectiva</a:t>
            </a:r>
            <a:r>
              <a:rPr lang="en-US" dirty="0"/>
              <a:t> </a:t>
            </a:r>
            <a:r>
              <a:rPr lang="en-US" dirty="0" err="1"/>
              <a:t>crea</a:t>
            </a:r>
            <a:r>
              <a:rPr lang="en-US" dirty="0"/>
              <a:t> </a:t>
            </a:r>
            <a:r>
              <a:rPr lang="en-US" dirty="0" err="1"/>
              <a:t>imágenes</a:t>
            </a:r>
            <a:r>
              <a:rPr lang="en-US" dirty="0"/>
              <a:t> </a:t>
            </a:r>
            <a:r>
              <a:rPr lang="en-US" dirty="0" err="1"/>
              <a:t>invertidas</a:t>
            </a:r>
            <a:r>
              <a:rPr lang="en-US" dirty="0"/>
              <a:t> y, a </a:t>
            </a:r>
            <a:r>
              <a:rPr lang="en-US" dirty="0" err="1"/>
              <a:t>veces</a:t>
            </a:r>
            <a:r>
              <a:rPr lang="en-US" dirty="0"/>
              <a:t>, es </a:t>
            </a:r>
            <a:r>
              <a:rPr lang="en-US" dirty="0" err="1"/>
              <a:t>conveniente</a:t>
            </a:r>
            <a:r>
              <a:rPr lang="en-US" dirty="0"/>
              <a:t> </a:t>
            </a:r>
            <a:r>
              <a:rPr lang="en-US" dirty="0" err="1"/>
              <a:t>considerar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lugar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imagen virtual </a:t>
            </a:r>
            <a:r>
              <a:rPr lang="en-US" dirty="0" err="1"/>
              <a:t>asociada</a:t>
            </a:r>
            <a:r>
              <a:rPr lang="en-US" dirty="0"/>
              <a:t> con un </a:t>
            </a:r>
            <a:r>
              <a:rPr lang="en-US" dirty="0" err="1"/>
              <a:t>plano</a:t>
            </a:r>
            <a:r>
              <a:rPr lang="en-US" dirty="0"/>
              <a:t> que se </a:t>
            </a:r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frente</a:t>
            </a:r>
            <a:r>
              <a:rPr lang="en-US" dirty="0"/>
              <a:t> al </a:t>
            </a:r>
            <a:r>
              <a:rPr lang="en-US" dirty="0" err="1"/>
              <a:t>orificio</a:t>
            </a:r>
            <a:r>
              <a:rPr lang="en-US" dirty="0"/>
              <a:t>, a la </a:t>
            </a:r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distancia</a:t>
            </a:r>
            <a:r>
              <a:rPr lang="en-US" dirty="0"/>
              <a:t> de </a:t>
            </a:r>
            <a:r>
              <a:rPr lang="en-US" dirty="0" err="1"/>
              <a:t>él</a:t>
            </a:r>
            <a:r>
              <a:rPr lang="en-US" dirty="0"/>
              <a:t> que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plano</a:t>
            </a:r>
            <a:r>
              <a:rPr lang="en-US" dirty="0"/>
              <a:t> de la imagen real.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94B5BA-E50C-D092-3F43-BE065889E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259" y="1371931"/>
            <a:ext cx="7772400" cy="2617534"/>
          </a:xfrm>
          <a:prstGeom prst="rect">
            <a:avLst/>
          </a:prstGeom>
        </p:spPr>
      </p:pic>
      <p:pic>
        <p:nvPicPr>
          <p:cNvPr id="8" name="Google Shape;139;p19">
            <a:extLst>
              <a:ext uri="{FF2B5EF4-FFF2-40B4-BE49-F238E27FC236}">
                <a16:creationId xmlns:a16="http://schemas.microsoft.com/office/drawing/2014/main" id="{CBCA9DED-C423-30E3-4F7D-2DF4AF93F18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153C7E36-C93D-8521-7249-469ED627D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4" name="Picture 2" descr="Universidad de Guanajuato">
            <a:extLst>
              <a:ext uri="{FF2B5EF4-FFF2-40B4-BE49-F238E27FC236}">
                <a16:creationId xmlns:a16="http://schemas.microsoft.com/office/drawing/2014/main" id="{B6B69372-05B4-C053-EF2D-0D8B9E431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959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965B-16EF-092D-EB03-F182B7F36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93209-D4FF-ADBD-22E6-C8A2E92D0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835" y="5167901"/>
            <a:ext cx="10571250" cy="1039884"/>
          </a:xfrm>
        </p:spPr>
        <p:txBody>
          <a:bodyPr/>
          <a:lstStyle/>
          <a:p>
            <a:r>
              <a:rPr lang="en-US" dirty="0"/>
              <a:t>Los </a:t>
            </a:r>
            <a:r>
              <a:rPr lang="en-US" dirty="0" err="1"/>
              <a:t>objetos</a:t>
            </a:r>
            <a:r>
              <a:rPr lang="en-US" dirty="0"/>
              <a:t> </a:t>
            </a:r>
            <a:r>
              <a:rPr lang="en-US" dirty="0" err="1"/>
              <a:t>lejanos</a:t>
            </a:r>
            <a:r>
              <a:rPr lang="en-US" dirty="0"/>
              <a:t> </a:t>
            </a:r>
            <a:r>
              <a:rPr lang="en-US" dirty="0" err="1"/>
              <a:t>parecen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pequeños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cercanos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96562-EED0-3AC2-70FD-3750BDE28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260" y="1225709"/>
            <a:ext cx="7772400" cy="4144237"/>
          </a:xfrm>
          <a:prstGeom prst="rect">
            <a:avLst/>
          </a:prstGeom>
        </p:spPr>
      </p:pic>
      <p:pic>
        <p:nvPicPr>
          <p:cNvPr id="6" name="Google Shape;139;p19">
            <a:extLst>
              <a:ext uri="{FF2B5EF4-FFF2-40B4-BE49-F238E27FC236}">
                <a16:creationId xmlns:a16="http://schemas.microsoft.com/office/drawing/2014/main" id="{8E7B61DF-F7B9-4C55-3C8C-26BD00C370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21235D04-E450-E08C-C700-D75D6E3E9F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7" name="Picture 2" descr="Universidad de Guanajuato">
            <a:extLst>
              <a:ext uri="{FF2B5EF4-FFF2-40B4-BE49-F238E27FC236}">
                <a16:creationId xmlns:a16="http://schemas.microsoft.com/office/drawing/2014/main" id="{4B6AF5B0-32CE-CF42-F61A-9A50C4C07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36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C476D-C853-E5EC-793C-4FD38E6E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F7CF63-803C-7025-9CAF-289417690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351" y="1335504"/>
            <a:ext cx="7772400" cy="4664559"/>
          </a:xfrm>
          <a:prstGeom prst="rect">
            <a:avLst/>
          </a:prstGeom>
        </p:spPr>
      </p:pic>
      <p:pic>
        <p:nvPicPr>
          <p:cNvPr id="6" name="Google Shape;139;p19">
            <a:extLst>
              <a:ext uri="{FF2B5EF4-FFF2-40B4-BE49-F238E27FC236}">
                <a16:creationId xmlns:a16="http://schemas.microsoft.com/office/drawing/2014/main" id="{47438406-32A0-B7C9-62A5-0DBE3DE7913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3F74F9-188A-36D1-6F8F-E4161E8B67F7}"/>
              </a:ext>
            </a:extLst>
          </p:cNvPr>
          <p:cNvSpPr txBox="1"/>
          <p:nvPr/>
        </p:nvSpPr>
        <p:spPr>
          <a:xfrm>
            <a:off x="1944351" y="6129483"/>
            <a:ext cx="5381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watch?app</a:t>
            </a:r>
            <a:r>
              <a:rPr lang="en-US" dirty="0"/>
              <a:t>=</a:t>
            </a:r>
            <a:r>
              <a:rPr lang="en-US" dirty="0" err="1"/>
              <a:t>desktop&amp;v</a:t>
            </a:r>
            <a:r>
              <a:rPr lang="en-US" dirty="0"/>
              <a:t>=SFqu7uUQVWI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EEA1EF2-4AC0-8684-6B10-210677F46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7" name="Picture 2" descr="Universidad de Guanajuato">
            <a:extLst>
              <a:ext uri="{FF2B5EF4-FFF2-40B4-BE49-F238E27FC236}">
                <a16:creationId xmlns:a16="http://schemas.microsoft.com/office/drawing/2014/main" id="{01456328-9BE2-A9AD-24B6-FDB5DC7EC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809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B1A49-B538-473C-8BF2-19ED1F923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Cámaras</a:t>
            </a:r>
            <a:r>
              <a:rPr lang="en-US" dirty="0"/>
              <a:t> e </a:t>
            </a:r>
            <a:r>
              <a:rPr lang="en-US" dirty="0" err="1"/>
              <a:t>Imágenes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50C38-8344-7FA0-88C7-D4139E1E1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2" y="4969510"/>
            <a:ext cx="11424918" cy="1207453"/>
          </a:xfrm>
        </p:spPr>
        <p:txBody>
          <a:bodyPr/>
          <a:lstStyle/>
          <a:p>
            <a:pPr algn="ctr"/>
            <a:r>
              <a:rPr lang="en-US" dirty="0"/>
              <a:t>Las </a:t>
            </a:r>
            <a:r>
              <a:rPr lang="en-US" dirty="0" err="1"/>
              <a:t>imágenes</a:t>
            </a:r>
            <a:r>
              <a:rPr lang="en-US" dirty="0"/>
              <a:t> de </a:t>
            </a:r>
            <a:r>
              <a:rPr lang="en-US" dirty="0" err="1"/>
              <a:t>líneas</a:t>
            </a:r>
            <a:r>
              <a:rPr lang="en-US" dirty="0"/>
              <a:t> </a:t>
            </a:r>
            <a:r>
              <a:rPr lang="en-US" dirty="0" err="1"/>
              <a:t>paralelas</a:t>
            </a:r>
            <a:r>
              <a:rPr lang="en-US" dirty="0"/>
              <a:t> se </a:t>
            </a:r>
            <a:r>
              <a:rPr lang="en-US" dirty="0" err="1"/>
              <a:t>cruzan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horizonte</a:t>
            </a:r>
            <a:r>
              <a:rPr lang="en-US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0E8A47-88AC-6C3C-2B4F-DCF4407DB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260" y="1108280"/>
            <a:ext cx="7772400" cy="4004441"/>
          </a:xfrm>
          <a:prstGeom prst="rect">
            <a:avLst/>
          </a:prstGeom>
        </p:spPr>
      </p:pic>
      <p:pic>
        <p:nvPicPr>
          <p:cNvPr id="9" name="Google Shape;139;p19">
            <a:extLst>
              <a:ext uri="{FF2B5EF4-FFF2-40B4-BE49-F238E27FC236}">
                <a16:creationId xmlns:a16="http://schemas.microsoft.com/office/drawing/2014/main" id="{312DCD3F-0CA7-3643-E86A-9A1D55619A1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3500" y="128513"/>
            <a:ext cx="3416772" cy="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3D5E6DD9-60A7-0D73-9080-EFAF8F83F1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70" y="0"/>
            <a:ext cx="5612130" cy="1052195"/>
          </a:xfrm>
          <a:prstGeom prst="rect">
            <a:avLst/>
          </a:prstGeom>
        </p:spPr>
      </p:pic>
      <p:pic>
        <p:nvPicPr>
          <p:cNvPr id="5" name="Picture 2" descr="Universidad de Guanajuato">
            <a:extLst>
              <a:ext uri="{FF2B5EF4-FFF2-40B4-BE49-F238E27FC236}">
                <a16:creationId xmlns:a16="http://schemas.microsoft.com/office/drawing/2014/main" id="{DA223E8C-4912-52B7-85D2-9B2553FF8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466" y="5805805"/>
            <a:ext cx="2541534" cy="1052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3990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3807</TotalTime>
  <Words>484</Words>
  <Application>Microsoft Macintosh PowerPoint</Application>
  <PresentationFormat>Widescreen</PresentationFormat>
  <Paragraphs>79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Century Gothic</vt:lpstr>
      <vt:lpstr>Calibri</vt:lpstr>
      <vt:lpstr>Libre Baskerville</vt:lpstr>
      <vt:lpstr>Garamond</vt:lpstr>
      <vt:lpstr>Montserrat SemiBold</vt:lpstr>
      <vt:lpstr>Arial</vt:lpstr>
      <vt:lpstr>Savon</vt:lpstr>
      <vt:lpstr>Imágenes Digitales</vt:lpstr>
      <vt:lpstr>Cámaras e Imágenes </vt:lpstr>
      <vt:lpstr>Cámaras e Imágenes</vt:lpstr>
      <vt:lpstr>Cámaras e Imágenes</vt:lpstr>
      <vt:lpstr>Cámaras e Imágenes</vt:lpstr>
      <vt:lpstr>Cámaras e Imágenes</vt:lpstr>
      <vt:lpstr>Cámaras e Imágenes</vt:lpstr>
      <vt:lpstr>Cámaras e Imágenes</vt:lpstr>
      <vt:lpstr>Cámaras e Imágenes</vt:lpstr>
      <vt:lpstr>Cámaras e Imágenes</vt:lpstr>
      <vt:lpstr>Cámaras e Imágenes</vt:lpstr>
      <vt:lpstr>Visión computacional </vt:lpstr>
      <vt:lpstr>Visión computacional</vt:lpstr>
      <vt:lpstr>Visión computacional</vt:lpstr>
      <vt:lpstr>Visión computacional</vt:lpstr>
      <vt:lpstr>Visión computacional</vt:lpstr>
      <vt:lpstr>Visión computacional</vt:lpstr>
      <vt:lpstr>Procesamiento de una Imagen</vt:lpstr>
      <vt:lpstr>Filtrado de imagenes </vt:lpstr>
      <vt:lpstr>Filtro de laplaciano</vt:lpstr>
      <vt:lpstr>Magnitud de Gradiente</vt:lpstr>
      <vt:lpstr>Magnitud de la imagen</vt:lpstr>
      <vt:lpstr>Filtro de media</vt:lpstr>
      <vt:lpstr>PowerPoint Presentation</vt:lpstr>
      <vt:lpstr>Colab</vt:lpstr>
      <vt:lpstr>Colab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Mejora de la productividad docente usando Inteligencia Artificial</dc:title>
  <cp:lastModifiedBy>Angel Ramón Aranda Ramos</cp:lastModifiedBy>
  <cp:revision>97</cp:revision>
  <dcterms:modified xsi:type="dcterms:W3CDTF">2025-09-24T14:14:12Z</dcterms:modified>
</cp:coreProperties>
</file>